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884D93-5A1C-48DC-8DF6-690BAE9EF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C5FFF7-5BB7-40F5-B268-729DFC58A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229CE-69D6-47DC-8DB1-DDC365417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317C96-0D66-4180-8A1A-0931BE9DC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E78ECA-3BEE-47D0-89B7-5FBD14ED4C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A567D1-A220-47E2-9AE5-824DAEC0D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66ADA9-812D-430F-8FAD-21F4D1B8F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20A5F-6390-43A3-B418-2B947AA87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6E1CF5-D6E5-416C-84A3-0978AC108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9B702-FA31-4D76-BA62-0475AA1B6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C510F-EB69-4406-A47E-B5FA47ACC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7116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生化分离工程1-2细胞破碎及包涵体处理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细胞破碎技术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包涵体处理技术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细胞破碎与包涵体处理在生化分离工程中的应用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案例分析：细胞破碎及包涵体处理在生化分离工程中的实践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实验设计与操作注意事项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细胞破碎技术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高速搅拌法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利用高速旋转的搅拌器将细胞悬浮液进行强烈的剪切和撞击，从而使细胞破裂。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研磨法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将细胞悬浮液与研磨介质（如玻璃珠、氧化铝珠等）一起放入研磨器中，通过高速旋转或振荡使细胞与研磨介质相互碰撞、摩擦，达到破碎细胞的目的。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高压均质法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将细胞悬浮液在高压下通过狭窄的缝隙，使细胞受到强烈的剪切力和冲击力而破裂。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机械法破碎细胞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452" b="2045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非机械法破碎细胞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渗透压冲击法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利用高渗溶液使细胞内的水分渗出，细胞体积缩小，然后迅速将溶液稀释或加入低渗溶液，使水分迅速进入细胞，导致细胞膨胀破裂。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酶解法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利用特定的酶（如溶菌酶、纤维素酶等）作用于细胞壁，使细胞壁降解，从而达到破碎细胞的目的。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超声波法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利用超声波的空化作用产生的瞬间高压和微射流冲击细胞，使细胞破裂。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958" r="30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表示被破碎的细胞占总细胞数的百分比，可以通过显微镜观察或流式细胞仪检测来计算。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表示从破碎细胞中释放出的蛋白质占细胞内总蛋白质的百分比，可以通过测定上清液中的蛋白质含量来计算。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蛋白质释放率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表示从破碎细胞中释放出的核酸占细胞内总核酸的百分比，可以通过测定上清液中的核酸含量来计算。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核酸释放率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细胞破碎效果评价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包涵体处理技术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外源基因在宿主细胞内的表达过程中，由于表达量过高或者表达产物的特殊性，容易形成包涵体。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包涵体是一种由膜包裹的、高密度的、不溶性的蛋白质颗粒，其直径通常在0.5-3微米之间。包涵体通常含有表达的目的蛋白，但也可能包含宿主细胞的蛋白质、RNA、脂质等杂质。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741" r="287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包涵体形成原因及特点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细胞破碎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溶解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纯化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包涵体分离纯化方法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通过物理或化学方法破碎细胞，使包涵体释放出来。常用的细胞破碎方法包括高压匀浆、超声破碎、酶解等。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用适当的洗涤剂或去垢剂洗涤包涵体，去除杂质和膜碎片。洗涤过程中需要注意保持包涵体的完整性，避免目的蛋白的损失。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用强变性剂（如尿素、盐酸胍等）溶解包涵体，使其变为可溶性的形式。溶解过程中需要控制变性剂的浓度和处理时间，以避免目的蛋白的变性或降解。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通过层析、电泳等方法对溶解后的包涵体进行纯化，去除杂质和变性剂，得到纯净的目的蛋白。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包涵体处理效果评价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蛋白质浓度测定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通过Bradford法、BCA法等方法测定处理前后蛋白质的浓度，以评价包涵体的处理效果。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活性测定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对于具有生物活性的蛋白质，可以通过活性测定来评价包涵体处理的效果。例如，酶活性的测定可以采用相应的底物和显色反应来进行。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SDS-PAGE分析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通过SDS-PAGE电泳分析处理前后蛋白质的种类和分子量，以判断包涵体的处理是否成功。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纯度分析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通过高效液相色谱（HPLC）、质谱等方法对处理后的蛋白质进行纯度分析，以评价包涵体处理的效果和纯化方法的可行性。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细胞破碎与包涵体处理在生化分离工程中的应用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去除内毒素等有害物质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细胞破碎后，通过特定方法去除内毒素等有害物质，保证蛋白质类药物的安全性。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破碎细胞释放蛋白质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通过物理或化学方法破碎细胞，使细胞内的蛋白质释放出来，为后续分离纯化提供原料。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包涵体处理提高蛋白质稳定性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对于某些易变性的蛋白质，通过包涵体处理可以提高其稳定性，便于后续加工和储存。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蛋白质类药物生产中的应用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包涵体处理改善产品性质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对于某些基因工程产品，通过包涵体处理可以改善其溶解性、稳定性等性质，提高产品质量。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去除宿主细胞蛋白等杂质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细胞破碎后，通过特定方法去除宿主细胞蛋白等杂质，保证基因工程产品的纯度。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破碎细胞获取基因工程产品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基因工程菌经过发酵培养后，通过细胞破碎技术释放胞内产物，为后续分离纯化提供原料。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基因工程产品下游加工中的应用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破碎细胞释放细胞器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通过物理或化学方法破碎细胞，使细胞内的细胞器释放出来，为后续分离纯化提供原料。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108" r="111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包涵体处理提高细胞器稳定性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对于某些易变性的细胞器，通过包涵体处理可以提高其稳定性，便于后续加工和储存。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去除膜碎片等杂质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细胞破碎后，通过特定方法去除膜碎片等杂质，保证细胞器的纯度。同时，根据不同细胞器的特性，采用相应的分离纯化技术，如差速离心、密度梯度离心、亲和层析等，实现细胞器的高效分离纯化。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细胞器分离纯化中的应用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案例分析：细胞破碎及包涵体处理在生化分离工程中的实践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https://d.book118.com/518117116067006035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2024-09-14T08:10:43.441</cp:lastPrinted>
  <dcterms:created xsi:type="dcterms:W3CDTF">2024-09-14T00:10:43Z</dcterms:created>
  <dcterms:modified xsi:type="dcterms:W3CDTF">2024-09-14T00:10:45Z</dcterms:modified>
</cp:coreProperties>
</file>