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94E5-C917-41BC-AE21-C68BAA88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17CCF-C483-4BEC-AF9C-2D77E5A1B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BFEB4-ACEC-45EA-9570-6C20EEFA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ED5EA-75B2-4792-A080-D9482121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EC6E7A-4BAE-4093-8347-C64C49E8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4B1F8-CD32-426A-9CC7-3ECD78F4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1378E-4278-4821-96B2-49391DD0C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18B29-414E-479C-AEF5-AA66F844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0BEB4-3D84-4C21-A774-AF316A628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DAE9E-1295-4612-870B-B553DB59B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E86BE-A5B4-4C15-AD66-81BE4803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0024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WCDMA的基本原理及关键技术(第一部分)</a:t>
            </a:r>
            <a:endParaRPr lang="en-US" sz="495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WCDMA概述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WCDMA的基本原理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WCDMA的关键技术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WCDMA的网络架构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WCDMA的物理层技术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WCDMA的数据传输与性能评估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WCDMA概述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WCDMA的发展历程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WCDMA技术起源于20世纪90年代初期，当时欧洲电信标准协会（ETSI）开始研究第三代移动通信系统（3G）的标准。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标准制定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1998年，3GPP（第三代合作伙伴计划）成立，开始制定WCDMA的技术标准。经过多轮讨论和修订，WCDMA标准逐渐成熟。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商业化应用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2001年，日本NTT DoCoMo公司率先推出了基于WCDMA技术的3G商用服务。随后，欧洲、亚洲、北美等地的运营商也陆续推出了WCDMA商用网络。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起源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WCDMA采用宽带码分多址（WCDMA）技术，具有较高的数据传输速率和频谱利用率。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宽带传输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高速移动性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高质量语音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兼容性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WCDMA支持高速移动环境下的通信，能够满足用户在高速移动状态下的通信需求。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WCDMA采用自适应多速率（AMR）语音编码技术，能够提供高质量的语音通话服务。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WCDMA与现有的第二代移动通信系统（2G）具有良好的兼容性，可以实现平滑过渡和升级。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WCDMA的技术特点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WCDMA作为3G移动通信系统的主流标准之一，广泛应用于手机通信、移动互联网等领域。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移动通信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WCDMA可以提供高速无线宽带接入服务，适用于家庭、企业等场景的宽带接入需求。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无线宽带接入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WCDMA支持低功耗、广覆盖的物联网应用场景，为物联网设备提供可靠的无线通信服务。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WCDMA支持高速数据传输和多媒体通信服务，适用于视频会议、在线游戏等多媒体应用场景。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多媒体通信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WCDMA的应用领域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WCDMA的基本原理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同步过程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在通信开始时，用户设备（UE）和基站（NodeB）之间需要建立同步关系，包括帧同步和码片同步。同步过程是通过接收并解析基站发送的同步信道（SCH）来实现的。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信道建立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同步完成后，UE和NodeB之间需要建立一条或多条通信信道。这些信道可以是物理信道或逻辑信道，用于传输用户数据和信令信息。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数据传输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一旦信道建立成功，UE和NodeB就可以开始数据传输。在WCDMA中，数据传输采用分组交换方式，数据被分割成多个数据包进行传输。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WCDMA的通信过程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信道编码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为了提高数据传输的可靠性，WCDMA采用了多种信道编码技术，如卷积编码、Turbo编码等。这些编码技术可以增加冗余信息，以便在接收端对数据进行检测和纠正。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在WCDMA中，调制是将数字信号转换为模拟信号的过程。调制方式有多种，如QPSK、16QAM等。调制可以提高信号的抗干扰能力和传输效率。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WCDMA的信道编码与调制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码分多址（CDMA）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WCDMA采用CDMA作为多址技术，即不同的用户通过不同的扩频码来区分。扩频码具有良好的自相关性和互相关性，可以在接收端通过相关检测实现多用户信号的分离。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功率控制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在CDMA系统中，由于多个用户共享相同的频带资源，因此需要采用功率控制技术来避免用户之间的干扰。功率控制可以动态调整每个用户的发射功率，使得所有用户都能以最小的干扰进行通信。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WCDMA的多址技术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WCDMA的关键技术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介绍高速下行分组接入（HSDPA）技术的基本概念和原理。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HSDPA概述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详细阐述HSDPA中的关键技术，如自适应调制和编码（AMC）、混合自动重传请求（HARQ）、快速调度等。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HSDPA的关键技术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分析HSDPA技术相比传统WCDMA在数据传输速率、延迟、吞吐量等方面的性能优势。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HSDPA的性能优势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高速下行分组接入技术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HSUPA概述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高速上行分组接入技术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介绍高速上行分组接入（HSUPA）技术的基本概念和原理。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HSUPA的关键技术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详细阐述HSUPA中的关键技术，如物理层增强、MAC层增强、传输时间间隔（TTI）缩短等。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分析HSUPA技术相比传统WCDMA在上行数据传输速率、吞吐量、覆盖范围等方面的性能优势。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HSUPA的性能优势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https://d.book118.com/518120024007006032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2024-09-09T06:35:08.507</cp:lastPrinted>
  <dcterms:created xsi:type="dcterms:W3CDTF">2024-09-08T22:35:08Z</dcterms:created>
  <dcterms:modified xsi:type="dcterms:W3CDTF">2024-09-08T22:35:10Z</dcterms:modified>
</cp:coreProperties>
</file>