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73284-F054-43A0-98E9-A282438C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D68A4-36D0-4026-BE32-4F59181E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3257E-0DC7-4A4F-A3BC-F90F780BE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987FC-D5C9-4891-991F-7B606ED2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8A880-9A81-4C45-B96C-5A7242DF7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7859E-16C9-4297-B2E7-0FA26FAA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ECBD3-D344-46E2-9F25-4DC896F9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BDDE-D2D8-4862-A3CE-8D1CDC1B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E01E6-C10A-49C7-86DA-9CF86571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2A55E-E101-44A7-AEE0-0A054EF1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BC8A6-01CB-4DE5-BAB0-AC10A3A7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0133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谨慎驾驶瞄准安全目标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冬季驾驶挑战与应对方法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安全驾驶心态与行为习惯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冬季交通安全概述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冬季天气恶劣，路面结冰、能见度低等情况增加，驾驶时更需谨慎，以确保交通安全，减少交通事故发生，保护人们的生命安全。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交通安全是社会稳定的重要组成部分，良好的交通秩序和安全环境有助于维护社会稳定和正常运转。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减少交通事故可以降低经济损失，提高社会生产效率，为经济发展创造更好的条件。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冬季交通安全的重要性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36" b="7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冬季交通事故的主要原因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路滑失控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冬季路面容易结冰，导致车辆失控、侧滑、翻滚等情况，是造成交通事故的主要原因之一。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能见度低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冬季天气多雾、雪等，导致能见度降低，影响驾驶视线，增加了交通事故的风险。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冬季气温低，驾驶过程中容易产生疲劳感，导致驾驶员反应迟钝、判断失误等情况，从而引发交通事故。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在冬季行驶过程中，应保持比平时更长的车距，以便有足够的时间和空间应对突发情况。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09" r="121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注意车速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77" r="217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在结冰、积雪等路面上行驶时，应适当降低车速，避免因车速过快而导致失控。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在能见度较低的情况下，应合理使用灯光，提高车辆的可见度，并提醒其他车辆保障安全。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提高冬季交通安全的策略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驾驶技能与安全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保持安全车距是预防追尾事故的关键措施。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在高速公路上行驶时，应保持与前车至少100米的距离，在市区道路上应保持50米的车距。在雨、雪、雾等恶劣天气条件下，应适当增加车距。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86" r="352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合理使用车灯能够提高行车安全性，特别是在夜间或视线不良的情况下。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白天行车时，应开启日间行车灯；夜间行车时，应开启近光灯，必要时开启远光灯。在雨、雪、雾等天气条件下，应开启雾灯。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正确使用车灯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安全变道是保障行车安全的重要环节，需要掌握正确的变道技巧。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在变道前，应先观察后视镜，确保安全；同时打转向灯，提醒其他车辆。在确认安全后，轻打方向盘，完成变道。切忌突然变道或强行变道。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安全变道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超速驾驶是引发交通事故的主要原因之一，应严格控制车速在法定范围内。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在高速公路上行驶时，最高车速不得超过每小时120公里；在市区道路上行驶时，最高车速不得超过每小时60公里。在特殊路段或恶劣天气条件下，应降低车速或保持更低的车速。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避免超速驾驶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冬季驾驶挑战与应对方法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在冰雪路面上行驶时，应保持较长的车距，以便有足够的时间和空间刹车避免追尾事故。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在冰雪路面上行驶时，应保持较低的车速，避免急加速、急刹车和急转弯。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使用冬季轮胎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冬季轮胎具有更好的抓地力和抗滑性能，能够提高车辆在冰雪路面的行驶安全性。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应对冰雪路面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在雾霾天气中，应开启车辆的雾灯，以提高车辆的能见度。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在雾霾天气中，能见度较低，应降低车速，保持安全车距。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减速慢行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在雾霾天气中，应开启空气净化器，减少车内空气污染。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雾霾天气驾驶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注意行人和其他道路使用者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夜间行车时，行人和非机动车等道路使用者的能见度较低，应注意观察和避让。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避免疲劳驾驶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夜间行车时，驾驶员容易疲劳，应保证充足的休息和睡眠，避免疲劳驾驶。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保持车灯开启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夜间行车时应保持车灯开启，包括远光灯和近光灯，提高车辆的能见度。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夜间驾驶注意事项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https://d.book118.com/518120133056006043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2024-09-22T23:51:10.220</cp:lastPrinted>
  <dcterms:created xsi:type="dcterms:W3CDTF">2024-09-22T15:51:10Z</dcterms:created>
  <dcterms:modified xsi:type="dcterms:W3CDTF">2024-09-22T15:51:12Z</dcterms:modified>
</cp:coreProperties>
</file>