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38E4A4-6981-4009-A90C-6F5C217FE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CE235-9A9E-41EC-B295-432707167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F543F0-D2AC-47C1-81DB-9D6F5B6BE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1C1DCB-3A20-4AC7-BA05-2A6AB8F38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C3CDD2D-88F6-4821-9F94-E079C5026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CE4BAA-E8D4-420B-A49C-67A060F0C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54AB28-99D4-40A2-B5DA-A747F2F35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968086-76B2-4C0C-874F-EC673E243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C008F-5DC0-463D-9651-4389D39E0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F8509-EE9F-4BF9-A819-D2225490B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15CAFB-2605-42E3-AA24-628828F5A2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2111104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《六、化学实验专题》ppt课件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化学实验基础知识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实验操作流程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实验数据处理与分析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实验案例展示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化学实验基础知识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42" r="1254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583" r="1458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掌握化学实验的基本操作技能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0042" r="1004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了解实验原理和实验步骤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培养观察、分析和解决问题的能力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实验目的与要求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遵守实验室安全规定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注意个人防护和实验室环境卫生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327" b="10327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703" r="4703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熟悉急救措施和消防器材的使用方法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490" b="1249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实验安全须知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8" r="1694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4407" b="1440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实验器材介绍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提供实验所需的各种设备和器材，保证实验顺利进行。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用于化学实验中的各种反应和分离操作，如烧杯、容量瓶、滴定管等。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用于化学实验的各种化学药品，如酸、碱、盐、氧化剂、还原剂等。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如搅拌器、温度计、试纸等辅助实验器材。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实验台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玻璃器皿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化学试剂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其他器材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实验操作流程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实验材料准备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实验仪器检查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实验试剂配置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实验环境布置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实验前准备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4551" r="2455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0158" r="1015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0709" r="2070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55" r="12455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根据实验需求，准备充足的实验材料，确保实验的顺利进行。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对实验所需的仪器进行检查，确保其完好无损，能够正常工作。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根据实验需求，配置适量的实验试剂，并确保其质量和纯度符合实验要求。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根据实验需求，合理布置实验环境，确保实验的安全和顺利进行。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3682" r="2368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严格按照实验操作规范进行实验，确保实验结果的准确性和可靠性。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实验操作规范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在实验过程中，密切观察实验现象，并及时记录实验数据和结果。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实验观察与记录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根据实验需求，严格控制实验条件，确保实验结果的准确性和可靠性。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实验条件控制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在实验过程中，注意安全操作，防止意外事故的发生。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实验操作安全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对实验数据进行整理和分析，得出实验结论。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实验数据整理与分析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对实验器材进行清洗和整理，确保其完好无损，以便下次使用。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实验器材清洗与整理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根据废弃物的性质和数量，采取合理的方法进行处理，防止环境污染。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废弃物处理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对实验进行总结和反思，总结经验教训，提高实验技能和水平。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实验总结与反思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实验后处理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实验数据处理与分析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https://d.book118.com/518121111045006036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2024-09-15T14:18:44.869</cp:lastPrinted>
  <dcterms:created xsi:type="dcterms:W3CDTF">2024-09-15T06:18:44Z</dcterms:created>
  <dcterms:modified xsi:type="dcterms:W3CDTF">2024-09-15T06:18:46Z</dcterms:modified>
</cp:coreProperties>
</file>