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wav" ContentType="audio/x-wav"/>
  <Default Extension="png" ContentType="image/png"/>
  <Default Extension="wmf" ContentType="image/x-wmf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9144000" cy="51435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0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wmf" /><Relationship Id="rId2" Type="http://schemas.openxmlformats.org/officeDocument/2006/relationships/image" Target="../media/image8.wmf" /><Relationship Id="rId3" Type="http://schemas.openxmlformats.org/officeDocument/2006/relationships/image" Target="../media/image9.wmf" /><Relationship Id="rId4" Type="http://schemas.openxmlformats.org/officeDocument/2006/relationships/image" Target="../media/image10.w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wmf" /><Relationship Id="rId2" Type="http://schemas.openxmlformats.org/officeDocument/2006/relationships/image" Target="../media/image12.wmf" /><Relationship Id="rId3" Type="http://schemas.openxmlformats.org/officeDocument/2006/relationships/image" Target="../media/image13.wmf" /><Relationship Id="rId4" Type="http://schemas.openxmlformats.org/officeDocument/2006/relationships/image" Target="../media/image14.wmf" /><Relationship Id="rId5" Type="http://schemas.openxmlformats.org/officeDocument/2006/relationships/image" Target="../media/image15.wmf" /><Relationship Id="rId6" Type="http://schemas.openxmlformats.org/officeDocument/2006/relationships/image" Target="../media/image16.wmf" /><Relationship Id="rId7" Type="http://schemas.openxmlformats.org/officeDocument/2006/relationships/image" Target="../media/image17.w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8.wmf" /><Relationship Id="rId2" Type="http://schemas.openxmlformats.org/officeDocument/2006/relationships/image" Target="../media/image19.emf" /><Relationship Id="rId3" Type="http://schemas.openxmlformats.org/officeDocument/2006/relationships/image" Target="../media/image20.emf" /><Relationship Id="rId4" Type="http://schemas.openxmlformats.org/officeDocument/2006/relationships/image" Target="../media/image21.emf" /><Relationship Id="rId5" Type="http://schemas.openxmlformats.org/officeDocument/2006/relationships/image" Target="../media/image22.emf" /><Relationship Id="rId6" Type="http://schemas.openxmlformats.org/officeDocument/2006/relationships/image" Target="../media/image23.emf" /><Relationship Id="rId7" Type="http://schemas.openxmlformats.org/officeDocument/2006/relationships/image" Target="../media/image24.wmf" /><Relationship Id="rId8" Type="http://schemas.openxmlformats.org/officeDocument/2006/relationships/image" Target="../media/image25.e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6.wmf" /><Relationship Id="rId2" Type="http://schemas.openxmlformats.org/officeDocument/2006/relationships/image" Target="../media/image27.wmf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8.wmf" /><Relationship Id="rId2" Type="http://schemas.openxmlformats.org/officeDocument/2006/relationships/image" Target="../media/image29.wmf" /><Relationship Id="rId3" Type="http://schemas.openxmlformats.org/officeDocument/2006/relationships/image" Target="../media/image30.wmf" /><Relationship Id="rId4" Type="http://schemas.openxmlformats.org/officeDocument/2006/relationships/image" Target="../media/image31.wmf" /><Relationship Id="rId5" Type="http://schemas.openxmlformats.org/officeDocument/2006/relationships/image" Target="../media/image32.wmf" /></Relationships>
</file>

<file path=ppt/drawings/_rels/vmlDrawing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3.wmf" /><Relationship Id="rId2" Type="http://schemas.openxmlformats.org/officeDocument/2006/relationships/image" Target="../media/image34.emf" /><Relationship Id="rId3" Type="http://schemas.openxmlformats.org/officeDocument/2006/relationships/image" Target="../media/image35.emf" /><Relationship Id="rId4" Type="http://schemas.openxmlformats.org/officeDocument/2006/relationships/image" Target="../media/image36.wmf" /><Relationship Id="rId5" Type="http://schemas.openxmlformats.org/officeDocument/2006/relationships/image" Target="../media/image37.wmf" /></Relationships>
</file>

<file path=ppt/drawings/_rels/vmlDrawing7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8.wmf" /><Relationship Id="rId10" Type="http://schemas.openxmlformats.org/officeDocument/2006/relationships/image" Target="../media/image47.wmf" /><Relationship Id="rId11" Type="http://schemas.openxmlformats.org/officeDocument/2006/relationships/image" Target="../media/image48.wmf" /><Relationship Id="rId12" Type="http://schemas.openxmlformats.org/officeDocument/2006/relationships/image" Target="../media/image49.wmf" /><Relationship Id="rId13" Type="http://schemas.openxmlformats.org/officeDocument/2006/relationships/image" Target="../media/image50.wmf" /><Relationship Id="rId14" Type="http://schemas.openxmlformats.org/officeDocument/2006/relationships/image" Target="../media/image51.wmf" /><Relationship Id="rId15" Type="http://schemas.openxmlformats.org/officeDocument/2006/relationships/image" Target="../media/image52.wmf" /><Relationship Id="rId16" Type="http://schemas.openxmlformats.org/officeDocument/2006/relationships/image" Target="../media/image53.wmf" /><Relationship Id="rId17" Type="http://schemas.openxmlformats.org/officeDocument/2006/relationships/image" Target="../media/image54.wmf" /><Relationship Id="rId18" Type="http://schemas.openxmlformats.org/officeDocument/2006/relationships/image" Target="../media/image55.wmf" /><Relationship Id="rId2" Type="http://schemas.openxmlformats.org/officeDocument/2006/relationships/image" Target="../media/image39.wmf" /><Relationship Id="rId3" Type="http://schemas.openxmlformats.org/officeDocument/2006/relationships/image" Target="../media/image40.wmf" /><Relationship Id="rId4" Type="http://schemas.openxmlformats.org/officeDocument/2006/relationships/image" Target="../media/image41.wmf" /><Relationship Id="rId5" Type="http://schemas.openxmlformats.org/officeDocument/2006/relationships/image" Target="../media/image42.wmf" /><Relationship Id="rId6" Type="http://schemas.openxmlformats.org/officeDocument/2006/relationships/image" Target="../media/image43.wmf" /><Relationship Id="rId7" Type="http://schemas.openxmlformats.org/officeDocument/2006/relationships/image" Target="../media/image44.wmf" /><Relationship Id="rId8" Type="http://schemas.openxmlformats.org/officeDocument/2006/relationships/image" Target="../media/image45.wmf" /><Relationship Id="rId9" Type="http://schemas.openxmlformats.org/officeDocument/2006/relationships/image" Target="../media/image46.w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image" Target="../media/image3.png" /><Relationship Id="rId8" Type="http://schemas.openxmlformats.org/officeDocument/2006/relationships/tags" Target="../tags/tag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6897AC-FC10-4BEA-9339-7A63CDD7E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A8B5B9-FA19-404A-8AE8-1FB6968CC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EEC595-B68F-4DE0-B593-FAB76A1EF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C2E11C-0BFE-4744-AAB6-262A43AD3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9D6BB6-3234-43B5-BEDE-7FDDDC45D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0BF229-330D-4598-BB17-1D926856A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1CC777-EAB7-4B21-827B-9A1CFDFE5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F5BD5F-028E-460B-A605-0C7CFA39F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71F668-710B-4CEB-BE29-82D02D673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9A27C4-8E29-4A17-A427-139F92498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06F385-F541-4B95-9DBF-D90C833BB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5" name="直接连接符 4"/>
          <p:cNvCxnSpPr/>
          <p:nvPr/>
        </p:nvCxnSpPr>
        <p:spPr>
          <a:xfrm>
            <a:off x="182563" y="4960218"/>
            <a:ext cx="8820150" cy="0"/>
          </a:xfrm>
          <a:prstGeom prst="line">
            <a:avLst/>
          </a:prstGeom>
          <a:ln w="15875">
            <a:solidFill>
              <a:srgbClr val="004B8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3" name="Freeform 2200"/>
          <p:cNvSpPr/>
          <p:nvPr>
            <p:custDataLst>
              <p:tags r:id="rId1"/>
            </p:custDataLst>
          </p:nvPr>
        </p:nvSpPr>
        <p:spPr bwMode="auto">
          <a:xfrm>
            <a:off x="1343025" y="1210203"/>
            <a:ext cx="3386138" cy="12702"/>
          </a:xfrm>
          <a:custGeom>
            <a:gdLst>
              <a:gd name="T0" fmla="*/ 5940 w 5953"/>
              <a:gd name="T1" fmla="*/ 24 h 24"/>
              <a:gd name="T2" fmla="*/ 13 w 5953"/>
              <a:gd name="T3" fmla="*/ 24 h 24"/>
              <a:gd name="T4" fmla="*/ 0 w 5953"/>
              <a:gd name="T5" fmla="*/ 12 h 24"/>
              <a:gd name="T6" fmla="*/ 13 w 5953"/>
              <a:gd name="T7" fmla="*/ 0 h 24"/>
              <a:gd name="T8" fmla="*/ 5940 w 5953"/>
              <a:gd name="T9" fmla="*/ 0 h 24"/>
              <a:gd name="T10" fmla="*/ 5953 w 5953"/>
              <a:gd name="T11" fmla="*/ 12 h 24"/>
              <a:gd name="T12" fmla="*/ 5940 w 5953"/>
              <a:gd name="T13" fmla="*/ 24 h 2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5953" h="24">
                <a:moveTo>
                  <a:pt x="5940" y="24"/>
                </a:moveTo>
                <a:cubicBezTo>
                  <a:pt x="13" y="24"/>
                  <a:pt x="13" y="24"/>
                  <a:pt x="13" y="24"/>
                </a:cubicBezTo>
                <a:cubicBezTo>
                  <a:pt x="6" y="24"/>
                  <a:pt x="0" y="19"/>
                  <a:pt x="0" y="12"/>
                </a:cubicBezTo>
                <a:cubicBezTo>
                  <a:pt x="0" y="6"/>
                  <a:pt x="6" y="0"/>
                  <a:pt x="13" y="0"/>
                </a:cubicBezTo>
                <a:cubicBezTo>
                  <a:pt x="5940" y="0"/>
                  <a:pt x="5940" y="0"/>
                  <a:pt x="5940" y="0"/>
                </a:cubicBezTo>
                <a:cubicBezTo>
                  <a:pt x="5947" y="0"/>
                  <a:pt x="5953" y="6"/>
                  <a:pt x="5953" y="12"/>
                </a:cubicBezTo>
                <a:cubicBezTo>
                  <a:pt x="5953" y="19"/>
                  <a:pt x="5947" y="24"/>
                  <a:pt x="5940" y="24"/>
                </a:cubicBez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txBody>
          <a:bodyPr vert="horz" wrap="square" lIns="68580" tIns="34290" rIns="68580" bIns="34290" numCol="1" anchor="t" anchorCtr="0" compatLnSpc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fontAlgn="base"/>
            <a:endParaRPr lang="zh-CN" altLang="en-US" sz="100" strike="noStrike" noProof="1">
              <a:latin typeface="微软雅黑" panose="020b0503020204020204" charset="-122"/>
              <a:ea typeface="微软雅黑"/>
            </a:endParaRPr>
          </a:p>
        </p:txBody>
      </p:sp>
      <p:pic>
        <p:nvPicPr>
          <p:cNvPr id="18437" name="图片 2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6259513" y="3451829"/>
            <a:ext cx="2705100" cy="1552847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18438" name="组合 1"/>
          <p:cNvGrpSpPr/>
          <p:nvPr/>
        </p:nvGrpSpPr>
        <p:grpSpPr>
          <a:xfrm>
            <a:off x="220664" y="4544220"/>
            <a:ext cx="3738562" cy="444578"/>
            <a:chOff x="2305980" y="3587304"/>
            <a:chExt cx="7607455" cy="1066776"/>
          </a:xfrm>
        </p:grpSpPr>
        <p:pic>
          <p:nvPicPr>
            <p:cNvPr id="18439" name="图片 12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8789445" y="4002674"/>
              <a:ext cx="955057" cy="566942"/>
            </a:xfrm>
            <a:prstGeom prst="rect">
              <a:avLst/>
            </a:prstGeom>
            <a:noFill/>
            <a:ln w="9525">
              <a:noFill/>
            </a:ln>
          </p:spPr>
        </p:pic>
        <p:cxnSp>
          <p:nvCxnSpPr>
            <p:cNvPr id="8" name="直接连接符 7"/>
            <p:cNvCxnSpPr/>
            <p:nvPr>
              <p:custDataLst>
                <p:tags r:id="rId6"/>
              </p:custDataLst>
            </p:nvPr>
          </p:nvCxnSpPr>
          <p:spPr>
            <a:xfrm>
              <a:off x="2305980" y="4573859"/>
              <a:ext cx="7607455" cy="0"/>
            </a:xfrm>
            <a:prstGeom prst="line">
              <a:avLst/>
            </a:prstGeom>
            <a:ln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18441" name="图片 13"/>
            <p:cNvPicPr>
              <a:picLocks noChangeAspect="1"/>
            </p:cNvPicPr>
            <p:nvPr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>
              <a:off x="2579132" y="3587304"/>
              <a:ext cx="514112" cy="1066776"/>
            </a:xfrm>
            <a:prstGeom prst="rect">
              <a:avLst/>
            </a:prstGeom>
            <a:noFill/>
            <a:ln w="9525">
              <a:noFill/>
            </a:ln>
          </p:spPr>
        </p:pic>
      </p:grp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457950" y="4763333"/>
            <a:ext cx="2025650" cy="238167"/>
          </a:xfrm>
          <a:prstGeom prst="rect">
            <a:avLst/>
          </a:prstGeom>
        </p:spPr>
        <p:txBody>
          <a:bodyPr vert="horz" lIns="91440" tIns="45720" rIns="91440" bIns="46800" rtlCol="0" anchor="ctr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fontAlgn="base"/>
            <a:fld id="{49AE70B2-8BF9-45C0-BB95-33D1B9D3A854}" type="slidenum">
              <a:rPr lang="zh-CN" altLang="en-US" strike="noStrike" noProof="1" smtClean="0">
                <a:latin typeface="微软雅黑" panose="020b0503020204020204" charset="-122"/>
                <a:ea typeface="微软雅黑"/>
                <a:cs typeface="+mn-cs"/>
              </a:rPr>
              <a:t>0</a:t>
            </a:fld>
            <a:endParaRPr lang="zh-CN" altLang="en-US" strike="noStrike" noProof="1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>
    <mc:Choice xmlns:p14="http://schemas.microsoft.com/office/powerpoint/2010/main" Requires="p14">
      <p:transition advClick="0" p14:dur="0"/>
    </mc:Choice>
    <mc:Fallback>
      <p:transition advClick="0"/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82F288E0-7875-42C4-84C8-98DBBD3BF4D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7D9BB5D0-35E4-459D-AEF3-FE4D7C45CC19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image" Target="../media/image4.png" /><Relationship Id="rId8" Type="http://schemas.openxmlformats.org/officeDocument/2006/relationships/tags" Target="../tags/tag6.xml" /><Relationship Id="rId9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blipFill rotWithShape="1">
          <a:blip r:embed="rId7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custDataLst>
      <p:tags r:id="rId8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685800" rtl="0" eaLnBrk="1" fontAlgn="auto" latinLnBrk="0" hangingPunct="1">
        <a:lnSpc>
          <a:spcPct val="100000"/>
        </a:lnSpc>
        <a:spcBef>
          <a:spcPct val="0"/>
        </a:spcBef>
        <a:buNone/>
        <a:defRPr sz="27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35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514350" indent="-171450" algn="l" defTabSz="6858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207135"/>
        </a:tabLst>
        <a:defRPr sz="12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857250" indent="-171450" algn="l" defTabSz="6858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2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200150" indent="-171450" algn="l" defTabSz="6858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05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1543050" indent="-171450" algn="l" defTabSz="6858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05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5.png" /><Relationship Id="rId3" Type="http://schemas.openxmlformats.org/officeDocument/2006/relationships/tags" Target="../tags/tag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openxmlformats.org/officeDocument/2006/relationships/tags" Target="../tags/tag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png" /><Relationship Id="rId3" Type="http://schemas.openxmlformats.org/officeDocument/2006/relationships/tags" Target="../tags/tag1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11.xml" /><Relationship Id="rId11" Type="http://schemas.openxmlformats.org/officeDocument/2006/relationships/vmlDrawing" Target="../drawings/vmlDrawing1.vml" /><Relationship Id="rId2" Type="http://schemas.openxmlformats.org/officeDocument/2006/relationships/oleObject" Target="../embeddings/oleObject1.bin" TargetMode="Internal" /><Relationship Id="rId3" Type="http://schemas.openxmlformats.org/officeDocument/2006/relationships/image" Target="../media/image7.wmf" /><Relationship Id="rId4" Type="http://schemas.openxmlformats.org/officeDocument/2006/relationships/oleObject" Target="../embeddings/oleObject2.bin" TargetMode="Internal" /><Relationship Id="rId5" Type="http://schemas.openxmlformats.org/officeDocument/2006/relationships/image" Target="../media/image8.wmf" /><Relationship Id="rId6" Type="http://schemas.openxmlformats.org/officeDocument/2006/relationships/oleObject" Target="../embeddings/oleObject3.bin" TargetMode="Internal" /><Relationship Id="rId7" Type="http://schemas.openxmlformats.org/officeDocument/2006/relationships/image" Target="../media/image9.wmf" /><Relationship Id="rId8" Type="http://schemas.openxmlformats.org/officeDocument/2006/relationships/oleObject" Target="../embeddings/oleObject4.bin" TargetMode="Internal" /><Relationship Id="rId9" Type="http://schemas.openxmlformats.org/officeDocument/2006/relationships/image" Target="../media/image10.wmf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oleObject" Target="../embeddings/oleObject9.bin" TargetMode="Internal" /><Relationship Id="rId11" Type="http://schemas.openxmlformats.org/officeDocument/2006/relationships/image" Target="../media/image15.wmf" /><Relationship Id="rId12" Type="http://schemas.openxmlformats.org/officeDocument/2006/relationships/oleObject" Target="../embeddings/oleObject10.bin" TargetMode="Internal" /><Relationship Id="rId13" Type="http://schemas.openxmlformats.org/officeDocument/2006/relationships/image" Target="../media/image16.wmf" /><Relationship Id="rId14" Type="http://schemas.openxmlformats.org/officeDocument/2006/relationships/oleObject" Target="../embeddings/oleObject11.bin" TargetMode="Internal" /><Relationship Id="rId15" Type="http://schemas.openxmlformats.org/officeDocument/2006/relationships/image" Target="../media/image17.wmf" /><Relationship Id="rId16" Type="http://schemas.openxmlformats.org/officeDocument/2006/relationships/tags" Target="../tags/tag12.xml" /><Relationship Id="rId17" Type="http://schemas.openxmlformats.org/officeDocument/2006/relationships/vmlDrawing" Target="../drawings/vmlDrawing2.vml" /><Relationship Id="rId2" Type="http://schemas.openxmlformats.org/officeDocument/2006/relationships/oleObject" Target="../embeddings/oleObject5.bin" TargetMode="Internal" /><Relationship Id="rId3" Type="http://schemas.openxmlformats.org/officeDocument/2006/relationships/image" Target="../media/image11.wmf" /><Relationship Id="rId4" Type="http://schemas.openxmlformats.org/officeDocument/2006/relationships/oleObject" Target="../embeddings/oleObject6.bin" TargetMode="Internal" /><Relationship Id="rId5" Type="http://schemas.openxmlformats.org/officeDocument/2006/relationships/image" Target="../media/image12.wmf" /><Relationship Id="rId6" Type="http://schemas.openxmlformats.org/officeDocument/2006/relationships/oleObject" Target="../embeddings/oleObject7.bin" TargetMode="Internal" /><Relationship Id="rId7" Type="http://schemas.openxmlformats.org/officeDocument/2006/relationships/image" Target="../media/image13.wmf" /><Relationship Id="rId8" Type="http://schemas.openxmlformats.org/officeDocument/2006/relationships/oleObject" Target="../embeddings/oleObject8.bin" TargetMode="Internal" /><Relationship Id="rId9" Type="http://schemas.openxmlformats.org/officeDocument/2006/relationships/image" Target="../media/image14.wmf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oleObject" Target="../embeddings/oleObject16.bin" TargetMode="Internal" /><Relationship Id="rId11" Type="http://schemas.openxmlformats.org/officeDocument/2006/relationships/image" Target="../media/image22.emf" /><Relationship Id="rId12" Type="http://schemas.openxmlformats.org/officeDocument/2006/relationships/oleObject" Target="../embeddings/oleObject17.bin" TargetMode="Internal" /><Relationship Id="rId13" Type="http://schemas.openxmlformats.org/officeDocument/2006/relationships/image" Target="../media/image23.emf" /><Relationship Id="rId14" Type="http://schemas.openxmlformats.org/officeDocument/2006/relationships/oleObject" Target="../embeddings/oleObject18.bin" TargetMode="Internal" /><Relationship Id="rId15" Type="http://schemas.openxmlformats.org/officeDocument/2006/relationships/image" Target="../media/image24.wmf" /><Relationship Id="rId16" Type="http://schemas.openxmlformats.org/officeDocument/2006/relationships/oleObject" Target="../embeddings/oleObject19.bin" TargetMode="Internal" /><Relationship Id="rId17" Type="http://schemas.openxmlformats.org/officeDocument/2006/relationships/image" Target="../media/image25.emf" /><Relationship Id="rId18" Type="http://schemas.openxmlformats.org/officeDocument/2006/relationships/oleObject" Target="../embeddings/oleObject20.bin" TargetMode="Internal" /><Relationship Id="rId19" Type="http://schemas.openxmlformats.org/officeDocument/2006/relationships/tags" Target="../tags/tag13.xml" /><Relationship Id="rId2" Type="http://schemas.openxmlformats.org/officeDocument/2006/relationships/oleObject" Target="../embeddings/oleObject12.bin" TargetMode="Internal" /><Relationship Id="rId20" Type="http://schemas.openxmlformats.org/officeDocument/2006/relationships/vmlDrawing" Target="../drawings/vmlDrawing3.vml" /><Relationship Id="rId3" Type="http://schemas.openxmlformats.org/officeDocument/2006/relationships/image" Target="../media/image18.wmf" /><Relationship Id="rId4" Type="http://schemas.openxmlformats.org/officeDocument/2006/relationships/oleObject" Target="../embeddings/oleObject13.bin" TargetMode="Internal" /><Relationship Id="rId5" Type="http://schemas.openxmlformats.org/officeDocument/2006/relationships/image" Target="../media/image19.emf" /><Relationship Id="rId6" Type="http://schemas.openxmlformats.org/officeDocument/2006/relationships/oleObject" Target="../embeddings/oleObject14.bin" TargetMode="Internal" /><Relationship Id="rId7" Type="http://schemas.openxmlformats.org/officeDocument/2006/relationships/image" Target="../media/image20.emf" /><Relationship Id="rId8" Type="http://schemas.openxmlformats.org/officeDocument/2006/relationships/oleObject" Target="../embeddings/oleObject15.bin" TargetMode="Internal" /><Relationship Id="rId9" Type="http://schemas.openxmlformats.org/officeDocument/2006/relationships/image" Target="../media/image21.emf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4.xml" /><Relationship Id="rId3" Type="http://schemas.openxmlformats.org/officeDocument/2006/relationships/audio" Target="../media/audio111.wav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oleObject" Target="../embeddings/oleObject21.bin" TargetMode="Internal" /><Relationship Id="rId3" Type="http://schemas.openxmlformats.org/officeDocument/2006/relationships/image" Target="../media/image26.wmf" /><Relationship Id="rId4" Type="http://schemas.openxmlformats.org/officeDocument/2006/relationships/oleObject" Target="../embeddings/oleObject22.bin" TargetMode="Internal" /><Relationship Id="rId5" Type="http://schemas.openxmlformats.org/officeDocument/2006/relationships/image" Target="../media/image27.wmf" /><Relationship Id="rId6" Type="http://schemas.openxmlformats.org/officeDocument/2006/relationships/tags" Target="../tags/tag15.xml" /><Relationship Id="rId7" Type="http://schemas.openxmlformats.org/officeDocument/2006/relationships/vmlDrawing" Target="../drawings/vmlDrawing4.v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oleObject" Target="../embeddings/oleObject27.bin" TargetMode="Internal" /><Relationship Id="rId11" Type="http://schemas.openxmlformats.org/officeDocument/2006/relationships/image" Target="../media/image32.wmf" /><Relationship Id="rId12" Type="http://schemas.openxmlformats.org/officeDocument/2006/relationships/tags" Target="../tags/tag16.xml" /><Relationship Id="rId13" Type="http://schemas.openxmlformats.org/officeDocument/2006/relationships/vmlDrawing" Target="../drawings/vmlDrawing5.vml" /><Relationship Id="rId14" Type="http://schemas.openxmlformats.org/officeDocument/2006/relationships/audio" Target="../media/audio212.wav" /><Relationship Id="rId15" Type="http://schemas.openxmlformats.org/officeDocument/2006/relationships/audio" Target="../media/audio323.wav" /><Relationship Id="rId2" Type="http://schemas.openxmlformats.org/officeDocument/2006/relationships/oleObject" Target="../embeddings/oleObject23.bin" TargetMode="Internal" /><Relationship Id="rId3" Type="http://schemas.openxmlformats.org/officeDocument/2006/relationships/image" Target="../media/image28.wmf" /><Relationship Id="rId4" Type="http://schemas.openxmlformats.org/officeDocument/2006/relationships/oleObject" Target="../embeddings/oleObject24.bin" TargetMode="Internal" /><Relationship Id="rId5" Type="http://schemas.openxmlformats.org/officeDocument/2006/relationships/image" Target="../media/image29.wmf" /><Relationship Id="rId6" Type="http://schemas.openxmlformats.org/officeDocument/2006/relationships/oleObject" Target="../embeddings/oleObject25.bin" TargetMode="Internal" /><Relationship Id="rId7" Type="http://schemas.openxmlformats.org/officeDocument/2006/relationships/image" Target="../media/image30.wmf" /><Relationship Id="rId8" Type="http://schemas.openxmlformats.org/officeDocument/2006/relationships/oleObject" Target="../embeddings/oleObject26.bin" TargetMode="Internal" /><Relationship Id="rId9" Type="http://schemas.openxmlformats.org/officeDocument/2006/relationships/image" Target="../media/image31.wmf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oleObject" Target="../embeddings/oleObject32.bin" TargetMode="Internal" /><Relationship Id="rId11" Type="http://schemas.openxmlformats.org/officeDocument/2006/relationships/image" Target="../media/image37.wmf" /><Relationship Id="rId12" Type="http://schemas.openxmlformats.org/officeDocument/2006/relationships/tags" Target="../tags/tag17.xml" /><Relationship Id="rId13" Type="http://schemas.openxmlformats.org/officeDocument/2006/relationships/vmlDrawing" Target="../drawings/vmlDrawing6.vml" /><Relationship Id="rId2" Type="http://schemas.openxmlformats.org/officeDocument/2006/relationships/oleObject" Target="../embeddings/oleObject28.bin" TargetMode="Internal" /><Relationship Id="rId3" Type="http://schemas.openxmlformats.org/officeDocument/2006/relationships/image" Target="../media/image33.wmf" /><Relationship Id="rId4" Type="http://schemas.openxmlformats.org/officeDocument/2006/relationships/oleObject" Target="../embeddings/oleObject29.bin" TargetMode="Internal" /><Relationship Id="rId5" Type="http://schemas.openxmlformats.org/officeDocument/2006/relationships/image" Target="../media/image34.emf" /><Relationship Id="rId6" Type="http://schemas.openxmlformats.org/officeDocument/2006/relationships/oleObject" Target="../embeddings/oleObject30.bin" TargetMode="Internal" /><Relationship Id="rId7" Type="http://schemas.openxmlformats.org/officeDocument/2006/relationships/image" Target="../media/image35.emf" /><Relationship Id="rId8" Type="http://schemas.openxmlformats.org/officeDocument/2006/relationships/oleObject" Target="../embeddings/oleObject31.bin" TargetMode="Internal" /><Relationship Id="rId9" Type="http://schemas.openxmlformats.org/officeDocument/2006/relationships/image" Target="../media/image36.wmf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41.wmf" /><Relationship Id="rId11" Type="http://schemas.openxmlformats.org/officeDocument/2006/relationships/oleObject" Target="../embeddings/oleObject37.bin" TargetMode="Internal" /><Relationship Id="rId12" Type="http://schemas.openxmlformats.org/officeDocument/2006/relationships/image" Target="../media/image42.wmf" /><Relationship Id="rId13" Type="http://schemas.openxmlformats.org/officeDocument/2006/relationships/oleObject" Target="../embeddings/oleObject38.bin" TargetMode="Internal" /><Relationship Id="rId14" Type="http://schemas.openxmlformats.org/officeDocument/2006/relationships/image" Target="../media/image43.wmf" /><Relationship Id="rId15" Type="http://schemas.openxmlformats.org/officeDocument/2006/relationships/oleObject" Target="../embeddings/oleObject39.bin" TargetMode="Internal" /><Relationship Id="rId16" Type="http://schemas.openxmlformats.org/officeDocument/2006/relationships/image" Target="../media/image44.wmf" /><Relationship Id="rId17" Type="http://schemas.openxmlformats.org/officeDocument/2006/relationships/oleObject" Target="../embeddings/oleObject40.bin" TargetMode="Internal" /><Relationship Id="rId18" Type="http://schemas.openxmlformats.org/officeDocument/2006/relationships/image" Target="../media/image45.wmf" /><Relationship Id="rId19" Type="http://schemas.openxmlformats.org/officeDocument/2006/relationships/oleObject" Target="../embeddings/oleObject41.bin" TargetMode="Internal" /><Relationship Id="rId2" Type="http://schemas.openxmlformats.org/officeDocument/2006/relationships/tags" Target="../tags/tag18.xml" /><Relationship Id="rId20" Type="http://schemas.openxmlformats.org/officeDocument/2006/relationships/image" Target="../media/image46.wmf" /><Relationship Id="rId21" Type="http://schemas.openxmlformats.org/officeDocument/2006/relationships/oleObject" Target="../embeddings/oleObject42.bin" TargetMode="Internal" /><Relationship Id="rId22" Type="http://schemas.openxmlformats.org/officeDocument/2006/relationships/image" Target="../media/image47.wmf" /><Relationship Id="rId23" Type="http://schemas.openxmlformats.org/officeDocument/2006/relationships/oleObject" Target="../embeddings/oleObject43.bin" TargetMode="Internal" /><Relationship Id="rId24" Type="http://schemas.openxmlformats.org/officeDocument/2006/relationships/image" Target="../media/image48.wmf" /><Relationship Id="rId25" Type="http://schemas.openxmlformats.org/officeDocument/2006/relationships/oleObject" Target="../embeddings/oleObject44.bin" TargetMode="Internal" /><Relationship Id="rId26" Type="http://schemas.openxmlformats.org/officeDocument/2006/relationships/image" Target="../media/image49.wmf" /><Relationship Id="rId27" Type="http://schemas.openxmlformats.org/officeDocument/2006/relationships/oleObject" Target="../embeddings/oleObject45.bin" TargetMode="Internal" /><Relationship Id="rId28" Type="http://schemas.openxmlformats.org/officeDocument/2006/relationships/image" Target="../media/image50.wmf" /><Relationship Id="rId29" Type="http://schemas.openxmlformats.org/officeDocument/2006/relationships/oleObject" Target="../embeddings/oleObject46.bin" TargetMode="Internal" /><Relationship Id="rId3" Type="http://schemas.openxmlformats.org/officeDocument/2006/relationships/oleObject" Target="../embeddings/oleObject33.bin" TargetMode="Internal" /><Relationship Id="rId30" Type="http://schemas.openxmlformats.org/officeDocument/2006/relationships/image" Target="../media/image51.wmf" /><Relationship Id="rId31" Type="http://schemas.openxmlformats.org/officeDocument/2006/relationships/oleObject" Target="../embeddings/oleObject47.bin" TargetMode="Internal" /><Relationship Id="rId32" Type="http://schemas.openxmlformats.org/officeDocument/2006/relationships/image" Target="../media/image52.wmf" /><Relationship Id="rId33" Type="http://schemas.openxmlformats.org/officeDocument/2006/relationships/oleObject" Target="../embeddings/oleObject48.bin" TargetMode="Internal" /><Relationship Id="rId34" Type="http://schemas.openxmlformats.org/officeDocument/2006/relationships/image" Target="../media/image53.wmf" /><Relationship Id="rId35" Type="http://schemas.openxmlformats.org/officeDocument/2006/relationships/oleObject" Target="../embeddings/oleObject49.bin" TargetMode="Internal" /><Relationship Id="rId36" Type="http://schemas.openxmlformats.org/officeDocument/2006/relationships/image" Target="../media/image54.wmf" /><Relationship Id="rId37" Type="http://schemas.openxmlformats.org/officeDocument/2006/relationships/oleObject" Target="../embeddings/oleObject50.bin" TargetMode="Internal" /><Relationship Id="rId38" Type="http://schemas.openxmlformats.org/officeDocument/2006/relationships/image" Target="../media/image55.wmf" /><Relationship Id="rId39" Type="http://schemas.openxmlformats.org/officeDocument/2006/relationships/image" Target="../media/image6.png" /><Relationship Id="rId4" Type="http://schemas.openxmlformats.org/officeDocument/2006/relationships/image" Target="../media/image38.wmf" /><Relationship Id="rId40" Type="http://schemas.openxmlformats.org/officeDocument/2006/relationships/tags" Target="../tags/tag19.xml" /><Relationship Id="rId41" Type="http://schemas.openxmlformats.org/officeDocument/2006/relationships/vmlDrawing" Target="../drawings/vmlDrawing7.vml" /><Relationship Id="rId5" Type="http://schemas.openxmlformats.org/officeDocument/2006/relationships/oleObject" Target="../embeddings/oleObject34.bin" TargetMode="Internal" /><Relationship Id="rId6" Type="http://schemas.openxmlformats.org/officeDocument/2006/relationships/image" Target="../media/image39.wmf" /><Relationship Id="rId7" Type="http://schemas.openxmlformats.org/officeDocument/2006/relationships/oleObject" Target="../embeddings/oleObject35.bin" TargetMode="Internal" /><Relationship Id="rId8" Type="http://schemas.openxmlformats.org/officeDocument/2006/relationships/image" Target="../media/image40.wmf" /><Relationship Id="rId9" Type="http://schemas.openxmlformats.org/officeDocument/2006/relationships/oleObject" Target="../embeddings/oleObject36.bin" TargetMode="Interna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12202012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7" name="Rectangle 5"/>
          <p:cNvSpPr/>
          <p:nvPr/>
        </p:nvSpPr>
        <p:spPr>
          <a:xfrm>
            <a:off x="556260" y="2393633"/>
            <a:ext cx="8136255" cy="922020"/>
          </a:xfrm>
          <a:prstGeom prst="rect">
            <a:avLst/>
          </a:prstGeom>
          <a:noFill/>
          <a:ln w="9525">
            <a:noFill/>
          </a:ln>
        </p:spPr>
        <p:txBody>
          <a:bodyPr wrap="square"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indent="200025" algn="l" eaLnBrk="0" hangingPunct="0">
              <a:lnSpc>
                <a:spcPct val="150000"/>
              </a:lnSpc>
            </a:pPr>
            <a:r>
              <a:rPr lang="en-US" altLang="zh-CN" sz="3600">
                <a:solidFill>
                  <a:srgbClr val="CC0066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1.2  </a:t>
            </a:r>
            <a:r>
              <a:rPr lang="en-US" altLang="zh-CN" sz="3600">
                <a:solidFill>
                  <a:srgbClr val="CC0066"/>
                </a:solidFill>
                <a:latin typeface="Times New Roman" panose="02020503050405090304" pitchFamily="2" charset="0"/>
                <a:ea typeface="黑体" panose="02010609060101010101" pitchFamily="1" charset="-122"/>
                <a:sym typeface="+mn-ea"/>
              </a:rPr>
              <a:t>30°、45°、60°</a:t>
            </a:r>
            <a:r>
              <a:rPr lang="en-US" altLang="zh-CN" sz="3600">
                <a:solidFill>
                  <a:srgbClr val="CC0066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角的三角函数值</a:t>
            </a:r>
            <a:endParaRPr lang="en-US" altLang="zh-CN" sz="3600">
              <a:solidFill>
                <a:srgbClr val="CC0066"/>
              </a:solidFill>
              <a:latin typeface="Times New Roman" panose="02020503050405090304" pitchFamily="2" charset="0"/>
              <a:ea typeface="黑体" panose="02010609060101010101" pitchFamily="1" charset="-122"/>
            </a:endParaRPr>
          </a:p>
        </p:txBody>
      </p:sp>
      <p:sp>
        <p:nvSpPr>
          <p:cNvPr id="4098" name="Text Box 4"/>
          <p:cNvSpPr txBox="1"/>
          <p:nvPr/>
        </p:nvSpPr>
        <p:spPr>
          <a:xfrm>
            <a:off x="263525" y="1409065"/>
            <a:ext cx="8796020" cy="82994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4800">
                <a:solidFill>
                  <a:srgbClr val="070707"/>
                </a:solidFill>
                <a:latin typeface="隶书" panose="02010509060101010101" pitchFamily="1" charset="-122"/>
                <a:ea typeface="隶书" panose="02010509060101010101" pitchFamily="1" charset="-122"/>
              </a:rPr>
              <a:t>第一章  直角三角形的边角关系</a:t>
            </a:r>
            <a:endParaRPr lang="zh-CN" altLang="en-US" sz="4800">
              <a:solidFill>
                <a:srgbClr val="070707"/>
              </a:solidFill>
              <a:latin typeface="隶书" panose="02010509060101010101" pitchFamily="1" charset="-122"/>
              <a:ea typeface="隶书" panose="02010509060101010101" pitchFamily="1" charset="-122"/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5" name="标题 2049"/>
          <p:cNvSpPr>
            <a:spLocks noGrp="1" noRot="1"/>
          </p:cNvSpPr>
          <p:nvPr/>
        </p:nvSpPr>
        <p:spPr>
          <a:xfrm>
            <a:off x="876300" y="316865"/>
            <a:ext cx="7772400" cy="2098675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3600">
                <a:solidFill>
                  <a:srgbClr val="FF0000"/>
                </a:solidFill>
                <a:latin typeface="黑体" panose="02010609060101010101" pitchFamily="1" charset="-122"/>
                <a:ea typeface="黑体" panose="02010609060101010101" pitchFamily="1" charset="-122"/>
              </a:rPr>
              <a:t>猜谜语</a:t>
            </a:r>
            <a:br>
              <a:rPr lang="zh-CN" altLang="en-US" sz="3600">
                <a:solidFill>
                  <a:schemeClr val="tx2"/>
                </a:solidFill>
                <a:latin typeface="黑体" panose="02010609060101010101" pitchFamily="1" charset="-122"/>
                <a:ea typeface="黑体" panose="02010609060101010101" pitchFamily="1" charset="-122"/>
              </a:rPr>
            </a:br>
            <a:r>
              <a:rPr lang="zh-CN" altLang="en-US" sz="3600">
                <a:solidFill>
                  <a:schemeClr val="tx1"/>
                </a:solidFill>
                <a:latin typeface="黑体" panose="02010609060101010101" pitchFamily="1" charset="-122"/>
                <a:ea typeface="黑体" panose="02010609060101010101" pitchFamily="1" charset="-122"/>
              </a:rPr>
              <a:t>一对双胞胎，一个高，一个胖，</a:t>
            </a:r>
            <a:r>
              <a:rPr lang="en-US" altLang="zh-CN" sz="3600">
                <a:solidFill>
                  <a:schemeClr val="tx1"/>
                </a:solidFill>
                <a:latin typeface="黑体" panose="02010609060101010101" pitchFamily="1" charset="-122"/>
                <a:ea typeface="黑体" panose="02010609060101010101" pitchFamily="1" charset="-122"/>
              </a:rPr>
              <a:t> </a:t>
            </a:r>
            <a:br>
              <a:rPr lang="en-US" altLang="zh-CN" sz="3600">
                <a:solidFill>
                  <a:schemeClr val="tx1"/>
                </a:solidFill>
                <a:latin typeface="黑体" panose="02010609060101010101" pitchFamily="1" charset="-122"/>
                <a:ea typeface="黑体" panose="02010609060101010101" pitchFamily="1" charset="-122"/>
              </a:rPr>
            </a:br>
            <a:r>
              <a:rPr lang="en-US" altLang="zh-CN" sz="3600">
                <a:solidFill>
                  <a:schemeClr val="tx1"/>
                </a:solidFill>
                <a:latin typeface="黑体" panose="02010609060101010101" pitchFamily="1" charset="-122"/>
                <a:ea typeface="黑体" panose="02010609060101010101" pitchFamily="1" charset="-122"/>
              </a:rPr>
              <a:t>3</a:t>
            </a:r>
            <a:r>
              <a:rPr lang="zh-CN" altLang="en-US" sz="3600">
                <a:solidFill>
                  <a:schemeClr val="tx1"/>
                </a:solidFill>
                <a:latin typeface="黑体" panose="02010609060101010101" pitchFamily="1" charset="-122"/>
                <a:ea typeface="黑体" panose="02010609060101010101" pitchFamily="1" charset="-122"/>
              </a:rPr>
              <a:t>个头，尖尖角，我们学习少不了</a:t>
            </a:r>
            <a:r>
              <a:rPr lang="en-US" altLang="zh-CN" sz="3600">
                <a:solidFill>
                  <a:schemeClr val="tx1"/>
                </a:solidFill>
                <a:latin typeface="黑体" panose="02010609060101010101" pitchFamily="1" charset="-122"/>
                <a:ea typeface="黑体" panose="02010609060101010101" pitchFamily="1" charset="-122"/>
              </a:rPr>
              <a:t>.</a:t>
            </a:r>
            <a:r>
              <a:rPr lang="zh-CN" altLang="en-US" sz="3600">
                <a:solidFill>
                  <a:schemeClr val="tx1"/>
                </a:solidFill>
                <a:latin typeface="黑体" panose="02010609060101010101" pitchFamily="1" charset="-122"/>
                <a:ea typeface="黑体" panose="02010609060101010101" pitchFamily="1" charset="-122"/>
              </a:rPr>
              <a:t> </a:t>
            </a:r>
            <a:endParaRPr lang="zh-CN" altLang="en-US" sz="3600">
              <a:solidFill>
                <a:schemeClr val="tx1"/>
              </a:solidFill>
              <a:latin typeface="黑体" panose="02010609060101010101" pitchFamily="1" charset="-122"/>
              <a:ea typeface="黑体" panose="02010609060101010101" pitchFamily="1" charset="-122"/>
            </a:endParaRPr>
          </a:p>
        </p:txBody>
      </p:sp>
      <p:sp>
        <p:nvSpPr>
          <p:cNvPr id="3" name="副标题 2056"/>
          <p:cNvSpPr>
            <a:spLocks noGrp="1" noRot="1"/>
          </p:cNvSpPr>
          <p:nvPr/>
        </p:nvSpPr>
        <p:spPr>
          <a:xfrm>
            <a:off x="463550" y="4001453"/>
            <a:ext cx="8216900" cy="1176337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  <a:buClr>
                <a:schemeClr val="hlink"/>
              </a:buClr>
              <a:buFont typeface="Wingdings" panose="05000000000000000000" pitchFamily="2" charset="2"/>
            </a:pPr>
            <a:r>
              <a:rPr lang="zh-CN" altLang="en-US" sz="2800">
                <a:solidFill>
                  <a:srgbClr val="FF0000"/>
                </a:solidFill>
                <a:latin typeface="黑体" panose="02010609060101010101" pitchFamily="1" charset="-122"/>
                <a:ea typeface="黑体" panose="02010609060101010101" pitchFamily="1" charset="-122"/>
              </a:rPr>
              <a:t>思考：</a:t>
            </a:r>
            <a:r>
              <a:rPr lang="zh-CN" altLang="en-US" sz="2800">
                <a:latin typeface="黑体" panose="02010609060101010101" pitchFamily="1" charset="-122"/>
                <a:ea typeface="黑体" panose="02010609060101010101" pitchFamily="1" charset="-122"/>
              </a:rPr>
              <a:t>你能说说伴随你九个学年的这副三角尺所具有的特点和功能吗？</a:t>
            </a:r>
            <a:endParaRPr lang="en-US" altLang="zh-CN" sz="2800">
              <a:latin typeface="黑体" panose="02010609060101010101" pitchFamily="1" charset="-122"/>
              <a:ea typeface="黑体" panose="02010609060101010101" pitchFamily="1" charset="-122"/>
            </a:endParaRPr>
          </a:p>
        </p:txBody>
      </p:sp>
      <p:grpSp>
        <p:nvGrpSpPr>
          <p:cNvPr id="4" name="组合 3"/>
          <p:cNvGrpSpPr>
            <a:grpSpLocks noChangeAspect="1"/>
          </p:cNvGrpSpPr>
          <p:nvPr/>
        </p:nvGrpSpPr>
        <p:grpSpPr>
          <a:xfrm>
            <a:off x="1835150" y="2285365"/>
            <a:ext cx="5116513" cy="1847850"/>
            <a:chOff x="3" y="-1411"/>
            <a:chExt cx="8058" cy="2909"/>
          </a:xfrm>
        </p:grpSpPr>
        <p:pic>
          <p:nvPicPr>
            <p:cNvPr id="6148" name="图片 1" descr="三角板"/>
            <p:cNvPicPr>
              <a:picLocks noChangeAspect="1"/>
            </p:cNvPicPr>
            <p:nvPr/>
          </p:nvPicPr>
          <p:blipFill>
            <a:blip r:embed="rId2"/>
            <a:srcRect t="48529" r="26909" b="10336"/>
            <a:stretch>
              <a:fillRect/>
            </a:stretch>
          </p:blipFill>
          <p:spPr>
            <a:xfrm>
              <a:off x="3" y="-1411"/>
              <a:ext cx="5169" cy="2909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6149" name="图片 2" descr="三角板"/>
            <p:cNvPicPr>
              <a:picLocks noChangeAspect="1"/>
            </p:cNvPicPr>
            <p:nvPr/>
          </p:nvPicPr>
          <p:blipFill>
            <a:blip r:embed="rId2"/>
            <a:srcRect l="27786" t="10916" b="51895"/>
            <a:stretch>
              <a:fillRect/>
            </a:stretch>
          </p:blipFill>
          <p:spPr>
            <a:xfrm>
              <a:off x="2954" y="-1356"/>
              <a:ext cx="5107" cy="2630"/>
            </a:xfrm>
            <a:prstGeom prst="rect">
              <a:avLst/>
            </a:prstGeom>
            <a:noFill/>
            <a:ln w="9525">
              <a:noFill/>
            </a:ln>
          </p:spPr>
        </p:pic>
      </p:grpSp>
      <p:sp>
        <p:nvSpPr>
          <p:cNvPr id="6151" name="圆角矩形 31"/>
          <p:cNvSpPr/>
          <p:nvPr/>
        </p:nvSpPr>
        <p:spPr>
          <a:xfrm>
            <a:off x="107950" y="746125"/>
            <a:ext cx="1701800" cy="484188"/>
          </a:xfrm>
          <a:prstGeom prst="roundRect">
            <a:avLst>
              <a:gd name="adj" fmla="val 16667"/>
            </a:avLst>
          </a:prstGeom>
          <a:solidFill>
            <a:srgbClr val="FFFFD9"/>
          </a:solidFill>
          <a:ln w="25400" cap="flat" cmpd="sng">
            <a:solidFill>
              <a:srgbClr val="0099FF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t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2400" b="1">
                <a:latin typeface="微软雅黑" panose="020b0503020204020204" charset="-122"/>
                <a:ea typeface="微软雅黑"/>
              </a:rPr>
              <a:t>情境引入</a:t>
            </a:r>
            <a:endParaRPr lang="zh-CN" altLang="en-US" sz="2400" b="1">
              <a:latin typeface="微软雅黑" panose="020b0503020204020204" charset="-122"/>
              <a:ea typeface="微软雅黑"/>
            </a:endParaRPr>
          </a:p>
        </p:txBody>
      </p:sp>
    </p:spTree>
    <p:custDataLst>
      <p:tags r:id="rId3"/>
    </p:custData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169" name="组合 3"/>
          <p:cNvGrpSpPr>
            <a:grpSpLocks noChangeAspect="1"/>
          </p:cNvGrpSpPr>
          <p:nvPr/>
        </p:nvGrpSpPr>
        <p:grpSpPr>
          <a:xfrm>
            <a:off x="1635125" y="1106488"/>
            <a:ext cx="5816600" cy="2101850"/>
            <a:chExt cx="12210" cy="4413"/>
          </a:xfrm>
        </p:grpSpPr>
        <p:pic>
          <p:nvPicPr>
            <p:cNvPr id="7170" name="图片 1" descr="三角板"/>
            <p:cNvPicPr>
              <a:picLocks noChangeAspect="1"/>
            </p:cNvPicPr>
            <p:nvPr/>
          </p:nvPicPr>
          <p:blipFill>
            <a:blip r:embed="rId2"/>
            <a:srcRect t="48529" r="26909" b="10336"/>
            <a:stretch>
              <a:fillRect/>
            </a:stretch>
          </p:blipFill>
          <p:spPr>
            <a:xfrm>
              <a:off x="0" y="0"/>
              <a:ext cx="7841" cy="4413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7171" name="图片 2" descr="三角板"/>
            <p:cNvPicPr>
              <a:picLocks noChangeAspect="1"/>
            </p:cNvPicPr>
            <p:nvPr/>
          </p:nvPicPr>
          <p:blipFill>
            <a:blip r:embed="rId2"/>
            <a:srcRect l="27786" t="10916" b="51895"/>
            <a:stretch>
              <a:fillRect/>
            </a:stretch>
          </p:blipFill>
          <p:spPr>
            <a:xfrm>
              <a:off x="4443" y="99"/>
              <a:ext cx="7767" cy="4000"/>
            </a:xfrm>
            <a:prstGeom prst="rect">
              <a:avLst/>
            </a:prstGeom>
            <a:noFill/>
            <a:ln w="9525">
              <a:noFill/>
            </a:ln>
          </p:spPr>
        </p:pic>
      </p:grpSp>
      <p:sp>
        <p:nvSpPr>
          <p:cNvPr id="7173" name="文本框 4"/>
          <p:cNvSpPr/>
          <p:nvPr/>
        </p:nvSpPr>
        <p:spPr>
          <a:xfrm>
            <a:off x="3249613" y="3276600"/>
            <a:ext cx="1271587" cy="646641"/>
          </a:xfrm>
          <a:prstGeom prst="wedgeRoundRectCallout">
            <a:avLst>
              <a:gd name="adj1" fmla="val 6644"/>
              <a:gd name="adj2" fmla="val -92681"/>
              <a:gd name="adj3" fmla="val 16667"/>
            </a:avLst>
          </a:prstGeom>
          <a:solidFill>
            <a:srgbClr val="FFFF00"/>
          </a:solidFill>
          <a:ln w="9525" cap="flat" cmpd="sng">
            <a:solidFill>
              <a:srgbClr val="228B8B"/>
            </a:solidFill>
            <a:prstDash val="solid"/>
            <a:bevel/>
            <a:headEnd type="none" w="med" len="med"/>
            <a:tailEnd type="none" w="med" len="med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32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45</a:t>
            </a:r>
            <a:r>
              <a:rPr lang="zh-CN" altLang="en-US" sz="3200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°</a:t>
            </a:r>
            <a:endParaRPr lang="zh-CN" altLang="en-US" sz="3200">
              <a:solidFill>
                <a:srgbClr val="FF0000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7174" name="文本框 5"/>
          <p:cNvSpPr/>
          <p:nvPr/>
        </p:nvSpPr>
        <p:spPr>
          <a:xfrm>
            <a:off x="7523163" y="2500313"/>
            <a:ext cx="1003300" cy="646797"/>
          </a:xfrm>
          <a:prstGeom prst="wedgeRoundRectCallout">
            <a:avLst>
              <a:gd name="adj1" fmla="val -63713"/>
              <a:gd name="adj2" fmla="val 28060"/>
              <a:gd name="adj3" fmla="val 16667"/>
            </a:avLst>
          </a:prstGeom>
          <a:solidFill>
            <a:srgbClr val="FFFF00"/>
          </a:solidFill>
          <a:ln w="9525" cap="flat" cmpd="sng">
            <a:solidFill>
              <a:srgbClr val="228B8B"/>
            </a:solidFill>
            <a:prstDash val="solid"/>
            <a:bevel/>
            <a:headEnd type="none" w="med" len="med"/>
            <a:tailEnd type="none" w="med" len="med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32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  <a:sym typeface="宋体" pitchFamily="2" charset="-122"/>
              </a:rPr>
              <a:t>45</a:t>
            </a:r>
            <a:r>
              <a:rPr lang="zh-CN" altLang="en-US" sz="3200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°</a:t>
            </a:r>
            <a:endParaRPr lang="zh-CN" altLang="en-US" sz="3200">
              <a:solidFill>
                <a:srgbClr val="FF0000"/>
              </a:solidFill>
              <a:latin typeface="Times New Roman" panose="02020503050405090304" pitchFamily="2" charset="0"/>
              <a:ea typeface="黑体" panose="02010609060101010101" pitchFamily="1" charset="-122"/>
              <a:sym typeface="宋体" pitchFamily="2" charset="-122"/>
            </a:endParaRPr>
          </a:p>
        </p:txBody>
      </p:sp>
      <p:sp>
        <p:nvSpPr>
          <p:cNvPr id="7175" name="文本框 6"/>
          <p:cNvSpPr/>
          <p:nvPr/>
        </p:nvSpPr>
        <p:spPr>
          <a:xfrm>
            <a:off x="6337300" y="396875"/>
            <a:ext cx="915988" cy="649277"/>
          </a:xfrm>
          <a:prstGeom prst="wedgeRoundRectCallout">
            <a:avLst>
              <a:gd name="adj1" fmla="val -91759"/>
              <a:gd name="adj2" fmla="val 105199"/>
              <a:gd name="adj3" fmla="val 16667"/>
            </a:avLst>
          </a:prstGeom>
          <a:solidFill>
            <a:srgbClr val="FFFF00"/>
          </a:solidFill>
          <a:ln w="9525" cap="flat" cmpd="sng">
            <a:solidFill>
              <a:srgbClr val="228B8B"/>
            </a:solidFill>
            <a:prstDash val="solid"/>
            <a:bevel/>
            <a:headEnd type="none" w="med" len="med"/>
            <a:tailEnd type="none" w="med" len="med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altLang="zh-CN" sz="32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  <a:sym typeface="宋体" pitchFamily="2" charset="-122"/>
              </a:rPr>
              <a:t>90</a:t>
            </a:r>
            <a:r>
              <a:rPr lang="zh-CN" altLang="en-US" sz="3200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°</a:t>
            </a:r>
            <a:endParaRPr lang="zh-CN" altLang="en-US" sz="3200">
              <a:solidFill>
                <a:srgbClr val="FF0000"/>
              </a:solidFill>
              <a:latin typeface="Times New Roman" panose="02020503050405090304" pitchFamily="2" charset="0"/>
              <a:ea typeface="黑体" panose="02010609060101010101" pitchFamily="1" charset="-122"/>
              <a:sym typeface="宋体" pitchFamily="2" charset="-122"/>
            </a:endParaRPr>
          </a:p>
        </p:txBody>
      </p:sp>
      <p:sp>
        <p:nvSpPr>
          <p:cNvPr id="7176" name="文本框 7"/>
          <p:cNvSpPr/>
          <p:nvPr/>
        </p:nvSpPr>
        <p:spPr>
          <a:xfrm>
            <a:off x="395288" y="3059113"/>
            <a:ext cx="1066800" cy="646641"/>
          </a:xfrm>
          <a:prstGeom prst="wedgeRoundRectCallout">
            <a:avLst>
              <a:gd name="adj1" fmla="val 68949"/>
              <a:gd name="adj2" fmla="val -52648"/>
              <a:gd name="adj3" fmla="val 16667"/>
            </a:avLst>
          </a:prstGeom>
          <a:solidFill>
            <a:srgbClr val="FFFF00"/>
          </a:solidFill>
          <a:ln w="9525" cap="flat" cmpd="sng">
            <a:solidFill>
              <a:srgbClr val="228B8B"/>
            </a:solidFill>
            <a:prstDash val="solid"/>
            <a:bevel/>
            <a:headEnd type="none" w="med" len="med"/>
            <a:tailEnd type="none" w="med" len="med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altLang="zh-CN" sz="32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  <a:sym typeface="宋体" pitchFamily="2" charset="-122"/>
              </a:rPr>
              <a:t>60</a:t>
            </a:r>
            <a:r>
              <a:rPr lang="zh-CN" altLang="en-US" sz="3200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°</a:t>
            </a:r>
            <a:endParaRPr lang="zh-CN" altLang="en-US" sz="3200">
              <a:solidFill>
                <a:srgbClr val="FF0000"/>
              </a:solidFill>
              <a:latin typeface="Times New Roman" panose="02020503050405090304" pitchFamily="2" charset="0"/>
              <a:ea typeface="黑体" panose="02010609060101010101" pitchFamily="1" charset="-122"/>
              <a:sym typeface="宋体" pitchFamily="2" charset="-122"/>
            </a:endParaRPr>
          </a:p>
        </p:txBody>
      </p:sp>
      <p:sp>
        <p:nvSpPr>
          <p:cNvPr id="7177" name="文本框 8"/>
          <p:cNvSpPr/>
          <p:nvPr/>
        </p:nvSpPr>
        <p:spPr>
          <a:xfrm>
            <a:off x="4572000" y="288925"/>
            <a:ext cx="1123950" cy="646641"/>
          </a:xfrm>
          <a:prstGeom prst="wedgeRoundRectCallout">
            <a:avLst>
              <a:gd name="adj1" fmla="val -34926"/>
              <a:gd name="adj2" fmla="val 88454"/>
              <a:gd name="adj3" fmla="val 16667"/>
            </a:avLst>
          </a:prstGeom>
          <a:solidFill>
            <a:srgbClr val="FFFF00"/>
          </a:solidFill>
          <a:ln w="9525" cap="flat" cmpd="sng">
            <a:solidFill>
              <a:srgbClr val="228B8B"/>
            </a:solidFill>
            <a:prstDash val="solid"/>
            <a:bevel/>
            <a:headEnd type="none" w="med" len="med"/>
            <a:tailEnd type="none" w="med" len="med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altLang="zh-CN" sz="32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  <a:sym typeface="宋体" pitchFamily="2" charset="-122"/>
              </a:rPr>
              <a:t>30</a:t>
            </a:r>
            <a:r>
              <a:rPr lang="zh-CN" altLang="en-US" sz="3200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°</a:t>
            </a:r>
            <a:endParaRPr lang="zh-CN" altLang="en-US" sz="3200">
              <a:solidFill>
                <a:srgbClr val="FF0000"/>
              </a:solidFill>
              <a:latin typeface="Times New Roman" panose="02020503050405090304" pitchFamily="2" charset="0"/>
              <a:ea typeface="黑体" panose="02010609060101010101" pitchFamily="1" charset="-122"/>
              <a:sym typeface="宋体" pitchFamily="2" charset="-122"/>
            </a:endParaRPr>
          </a:p>
        </p:txBody>
      </p:sp>
      <p:sp>
        <p:nvSpPr>
          <p:cNvPr id="7178" name="文本框 9"/>
          <p:cNvSpPr/>
          <p:nvPr/>
        </p:nvSpPr>
        <p:spPr>
          <a:xfrm>
            <a:off x="395288" y="387350"/>
            <a:ext cx="1220787" cy="646641"/>
          </a:xfrm>
          <a:prstGeom prst="wedgeRoundRectCallout">
            <a:avLst>
              <a:gd name="adj1" fmla="val 53898"/>
              <a:gd name="adj2" fmla="val 77148"/>
              <a:gd name="adj3" fmla="val 16667"/>
            </a:avLst>
          </a:prstGeom>
          <a:solidFill>
            <a:srgbClr val="FFFF00"/>
          </a:solidFill>
          <a:ln w="9525" cap="flat" cmpd="sng">
            <a:solidFill>
              <a:srgbClr val="228B8B"/>
            </a:solidFill>
            <a:prstDash val="solid"/>
            <a:bevel/>
            <a:headEnd type="none" w="med" len="med"/>
            <a:tailEnd type="none" w="med" len="med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altLang="zh-CN" sz="32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  <a:sym typeface="宋体" pitchFamily="2" charset="-122"/>
              </a:rPr>
              <a:t>90</a:t>
            </a:r>
            <a:r>
              <a:rPr lang="zh-CN" altLang="en-US" sz="3200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°</a:t>
            </a:r>
            <a:endParaRPr lang="zh-CN" altLang="en-US" sz="3200">
              <a:solidFill>
                <a:srgbClr val="FF0000"/>
              </a:solidFill>
              <a:latin typeface="Times New Roman" panose="02020503050405090304" pitchFamily="2" charset="0"/>
              <a:ea typeface="黑体" panose="02010609060101010101" pitchFamily="1" charset="-122"/>
              <a:sym typeface="宋体" pitchFamily="2" charset="-122"/>
            </a:endParaRPr>
          </a:p>
        </p:txBody>
      </p:sp>
      <p:sp>
        <p:nvSpPr>
          <p:cNvPr id="7179" name="副标题 2056"/>
          <p:cNvSpPr>
            <a:spLocks noGrp="1" noRot="1"/>
          </p:cNvSpPr>
          <p:nvPr/>
        </p:nvSpPr>
        <p:spPr>
          <a:xfrm>
            <a:off x="1131888" y="3775075"/>
            <a:ext cx="6775450" cy="1090613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  <a:buClr>
                <a:schemeClr val="hlink"/>
              </a:buClr>
              <a:buFont typeface="Wingdings" panose="05000000000000000000" pitchFamily="2" charset="2"/>
            </a:pPr>
            <a:r>
              <a:rPr lang="zh-CN" altLang="en-US" sz="2800">
                <a:solidFill>
                  <a:srgbClr val="FF0000"/>
                </a:solidFill>
                <a:latin typeface="黑体" panose="02010609060101010101" pitchFamily="1" charset="-122"/>
                <a:ea typeface="黑体" panose="02010609060101010101" pitchFamily="1" charset="-122"/>
              </a:rPr>
              <a:t>思考：</a:t>
            </a:r>
            <a:r>
              <a:rPr lang="zh-CN" altLang="en-US" sz="2800">
                <a:latin typeface="黑体" panose="02010609060101010101" pitchFamily="1" charset="-122"/>
                <a:ea typeface="黑体" panose="02010609060101010101" pitchFamily="1" charset="-122"/>
              </a:rPr>
              <a:t>你能用所学知识，算出图中各角度的三角函数值吗？</a:t>
            </a:r>
            <a:endParaRPr lang="zh-CN" altLang="en-US" sz="2800">
              <a:latin typeface="黑体" panose="02010609060101010101" pitchFamily="1" charset="-122"/>
              <a:ea typeface="黑体" panose="02010609060101010101" pitchFamily="1" charset="-122"/>
            </a:endParaRPr>
          </a:p>
        </p:txBody>
      </p:sp>
    </p:spTree>
    <p:custDataLst>
      <p:tags r:id="rId3"/>
    </p:custData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/>
                                        <p:tgtEl>
                                          <p:spTgt spid="7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7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3" grpId="0"/>
      <p:bldP spid="7174" grpId="0"/>
      <p:bldP spid="7175" grpId="0"/>
      <p:bldP spid="7176" grpId="0"/>
      <p:bldP spid="7177" grpId="0"/>
      <p:bldP spid="7178" grpId="0"/>
      <p:bldP spid="7179" grpId="1" build="allAtOnce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3" name="Text Box 12"/>
          <p:cNvSpPr txBox="1"/>
          <p:nvPr/>
        </p:nvSpPr>
        <p:spPr>
          <a:xfrm>
            <a:off x="482600" y="2142490"/>
            <a:ext cx="8135938" cy="138366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50000"/>
              </a:spcBef>
            </a:pPr>
            <a:r>
              <a:rPr lang="en-US" altLang="zh-CN" sz="2800">
                <a:latin typeface="Times New Roman" panose="02020503050405090304" pitchFamily="2" charset="0"/>
                <a:ea typeface="黑体" panose="02010609060101010101" pitchFamily="1" charset="-122"/>
              </a:rPr>
              <a:t>        </a:t>
            </a:r>
            <a:r>
              <a:rPr lang="zh-CN" altLang="en-US" sz="2800">
                <a:latin typeface="Times New Roman" panose="02020503050405090304" pitchFamily="2" charset="0"/>
                <a:ea typeface="黑体" panose="02010609060101010101" pitchFamily="1" charset="-122"/>
              </a:rPr>
              <a:t>下图两块三角尺中有几个不同的锐角？分别求出这几个锐角的正弦值、余弦值和正切值．</a:t>
            </a:r>
            <a:endParaRPr lang="zh-CN" altLang="en-US" sz="2800">
              <a:latin typeface="Times New Roman" panose="02020503050405090304" pitchFamily="2" charset="0"/>
              <a:ea typeface="黑体" panose="02010609060101010101" pitchFamily="1" charset="-122"/>
            </a:endParaRPr>
          </a:p>
        </p:txBody>
      </p:sp>
      <p:grpSp>
        <p:nvGrpSpPr>
          <p:cNvPr id="8194" name="Group 13"/>
          <p:cNvGrpSpPr/>
          <p:nvPr/>
        </p:nvGrpSpPr>
        <p:grpSpPr>
          <a:xfrm>
            <a:off x="2344738" y="3563303"/>
            <a:ext cx="1873250" cy="1223962"/>
            <a:chExt cx="1180" cy="771"/>
          </a:xfrm>
        </p:grpSpPr>
        <p:sp>
          <p:nvSpPr>
            <p:cNvPr id="8195" name="AutoShape 14"/>
            <p:cNvSpPr/>
            <p:nvPr/>
          </p:nvSpPr>
          <p:spPr>
            <a:xfrm>
              <a:off x="0" y="0"/>
              <a:ext cx="1180" cy="771"/>
            </a:xfrm>
            <a:prstGeom prst="rtTriangle">
              <a:avLst/>
            </a:prstGeom>
            <a:solidFill>
              <a:schemeClr val="accent1"/>
            </a:solidFill>
            <a:ln w="952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 sz="2400">
                <a:latin typeface="Times New Roman" panose="02020503050405090304" pitchFamily="2" charset="0"/>
                <a:ea typeface="黑体" panose="02010609060101010101" pitchFamily="1" charset="-122"/>
              </a:endParaRPr>
            </a:p>
          </p:txBody>
        </p:sp>
        <p:sp>
          <p:nvSpPr>
            <p:cNvPr id="8196" name="AutoShape 15"/>
            <p:cNvSpPr/>
            <p:nvPr/>
          </p:nvSpPr>
          <p:spPr>
            <a:xfrm>
              <a:off x="145" y="238"/>
              <a:ext cx="635" cy="415"/>
            </a:xfrm>
            <a:prstGeom prst="rtTriangle">
              <a:avLst/>
            </a:prstGeom>
            <a:solidFill>
              <a:schemeClr val="bg1"/>
            </a:solidFill>
            <a:ln w="952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 sz="2400">
                <a:latin typeface="Times New Roman" panose="02020503050405090304" pitchFamily="2" charset="0"/>
                <a:ea typeface="黑体" panose="02010609060101010101" pitchFamily="1" charset="-122"/>
              </a:endParaRPr>
            </a:p>
          </p:txBody>
        </p:sp>
      </p:grpSp>
      <p:grpSp>
        <p:nvGrpSpPr>
          <p:cNvPr id="8197" name="Group 16"/>
          <p:cNvGrpSpPr/>
          <p:nvPr/>
        </p:nvGrpSpPr>
        <p:grpSpPr>
          <a:xfrm>
            <a:off x="4360863" y="3707765"/>
            <a:ext cx="2159000" cy="1081088"/>
            <a:chExt cx="1360" cy="681"/>
          </a:xfrm>
        </p:grpSpPr>
        <p:sp>
          <p:nvSpPr>
            <p:cNvPr id="8198" name="AutoShape 17"/>
            <p:cNvSpPr/>
            <p:nvPr/>
          </p:nvSpPr>
          <p:spPr>
            <a:xfrm>
              <a:off x="0" y="0"/>
              <a:ext cx="1360" cy="681"/>
            </a:xfrm>
            <a:prstGeom prst="triangle">
              <a:avLst>
                <a:gd name="adj" fmla="val 50000"/>
              </a:avLst>
            </a:prstGeom>
            <a:solidFill>
              <a:schemeClr val="accent1"/>
            </a:solidFill>
            <a:ln w="952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 sz="2400">
                <a:latin typeface="Times New Roman" panose="02020503050405090304" pitchFamily="2" charset="0"/>
                <a:ea typeface="黑体" panose="02010609060101010101" pitchFamily="1" charset="-122"/>
              </a:endParaRPr>
            </a:p>
          </p:txBody>
        </p:sp>
        <p:sp>
          <p:nvSpPr>
            <p:cNvPr id="8199" name="AutoShape 18"/>
            <p:cNvSpPr/>
            <p:nvPr/>
          </p:nvSpPr>
          <p:spPr>
            <a:xfrm>
              <a:off x="354" y="213"/>
              <a:ext cx="681" cy="341"/>
            </a:xfrm>
            <a:prstGeom prst="triangle">
              <a:avLst>
                <a:gd name="adj" fmla="val 50000"/>
              </a:avLst>
            </a:prstGeom>
            <a:solidFill>
              <a:schemeClr val="bg1"/>
            </a:solidFill>
            <a:ln w="952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 sz="2400">
                <a:latin typeface="Times New Roman" panose="02020503050405090304" pitchFamily="2" charset="0"/>
                <a:ea typeface="黑体" panose="02010609060101010101" pitchFamily="1" charset="-122"/>
              </a:endParaRPr>
            </a:p>
          </p:txBody>
        </p:sp>
      </p:grpSp>
      <p:sp>
        <p:nvSpPr>
          <p:cNvPr id="9" name="Text Box 25"/>
          <p:cNvSpPr txBox="1"/>
          <p:nvPr/>
        </p:nvSpPr>
        <p:spPr>
          <a:xfrm>
            <a:off x="3425825" y="4426903"/>
            <a:ext cx="1008063" cy="39878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0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30</a:t>
            </a:r>
            <a:r>
              <a:rPr lang="en-US" altLang="zh-CN" sz="2000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°</a:t>
            </a:r>
            <a:endParaRPr lang="en-US" altLang="zh-CN" sz="2000">
              <a:solidFill>
                <a:srgbClr val="FF0000"/>
              </a:solidFill>
              <a:latin typeface="Times New Roman" panose="02020503050405090304" pitchFamily="2" charset="0"/>
              <a:ea typeface="黑体" panose="02010609060101010101" pitchFamily="1" charset="-122"/>
            </a:endParaRPr>
          </a:p>
        </p:txBody>
      </p:sp>
      <p:sp>
        <p:nvSpPr>
          <p:cNvPr id="10" name="Text Box 26"/>
          <p:cNvSpPr txBox="1"/>
          <p:nvPr/>
        </p:nvSpPr>
        <p:spPr>
          <a:xfrm>
            <a:off x="2273300" y="3707765"/>
            <a:ext cx="1008063" cy="39878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0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60</a:t>
            </a:r>
            <a:r>
              <a:rPr lang="en-US" altLang="zh-CN" sz="2000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°</a:t>
            </a:r>
            <a:endParaRPr lang="en-US" altLang="zh-CN" sz="2000">
              <a:solidFill>
                <a:srgbClr val="FF0000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1" name="Text Box 27"/>
          <p:cNvSpPr txBox="1"/>
          <p:nvPr/>
        </p:nvSpPr>
        <p:spPr>
          <a:xfrm>
            <a:off x="4505325" y="4499928"/>
            <a:ext cx="1008063" cy="39878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0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45</a:t>
            </a:r>
            <a:r>
              <a:rPr lang="en-US" altLang="zh-CN" sz="2000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°</a:t>
            </a:r>
            <a:endParaRPr lang="en-US" altLang="zh-CN" sz="2000">
              <a:solidFill>
                <a:srgbClr val="FF0000"/>
              </a:solidFill>
              <a:latin typeface="Times New Roman" panose="02020503050405090304" pitchFamily="2" charset="0"/>
              <a:ea typeface="黑体" panose="02010609060101010101" pitchFamily="1" charset="-122"/>
            </a:endParaRPr>
          </a:p>
        </p:txBody>
      </p:sp>
      <p:sp>
        <p:nvSpPr>
          <p:cNvPr id="12" name="Text Box 28"/>
          <p:cNvSpPr txBox="1"/>
          <p:nvPr/>
        </p:nvSpPr>
        <p:spPr>
          <a:xfrm>
            <a:off x="5873750" y="4463415"/>
            <a:ext cx="857250" cy="39878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0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45</a:t>
            </a:r>
            <a:r>
              <a:rPr lang="en-US" altLang="zh-CN" sz="2000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°</a:t>
            </a:r>
            <a:endParaRPr lang="en-US" altLang="zh-CN" sz="2000">
              <a:solidFill>
                <a:srgbClr val="FF0000"/>
              </a:solidFill>
              <a:latin typeface="Times New Roman" panose="02020503050405090304" pitchFamily="2" charset="0"/>
              <a:ea typeface="黑体" panose="02010609060101010101" pitchFamily="1" charset="-122"/>
            </a:endParaRPr>
          </a:p>
        </p:txBody>
      </p:sp>
      <p:sp>
        <p:nvSpPr>
          <p:cNvPr id="8211" name="圆角矩形 31"/>
          <p:cNvSpPr/>
          <p:nvPr/>
        </p:nvSpPr>
        <p:spPr>
          <a:xfrm>
            <a:off x="123825" y="1542098"/>
            <a:ext cx="1741488" cy="528637"/>
          </a:xfrm>
          <a:prstGeom prst="roundRect">
            <a:avLst>
              <a:gd name="adj" fmla="val 16667"/>
            </a:avLst>
          </a:prstGeom>
          <a:solidFill>
            <a:srgbClr val="FFFFD9"/>
          </a:solidFill>
          <a:ln w="25400" cap="flat" cmpd="sng">
            <a:solidFill>
              <a:srgbClr val="0099FF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t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2800" b="1"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合作探究</a:t>
            </a:r>
            <a:endParaRPr lang="zh-CN" altLang="en-US" sz="2800" b="1">
              <a:latin typeface="微软雅黑" panose="020b0503020204020204" charset="-122"/>
              <a:ea typeface="微软雅黑"/>
              <a:sym typeface="微软雅黑" panose="020b0503020204020204" charset="-122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2272665" y="860425"/>
            <a:ext cx="5186680" cy="52197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6096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altLang="zh-CN" sz="2800" b="1">
                <a:solidFill>
                  <a:srgbClr val="00B050"/>
                </a:solidFill>
                <a:latin typeface="微软雅黑" panose="020b0503020204020204" charset="-122"/>
                <a:ea typeface="微软雅黑"/>
                <a:sym typeface="宋体" pitchFamily="2" charset="-122"/>
              </a:rPr>
              <a:t>30°</a:t>
            </a:r>
            <a:r>
              <a:rPr lang="zh-CN" altLang="en-US" sz="2800" b="1">
                <a:solidFill>
                  <a:srgbClr val="00B050"/>
                </a:solidFill>
                <a:latin typeface="微软雅黑" panose="020b0503020204020204" charset="-122"/>
                <a:ea typeface="微软雅黑"/>
                <a:sym typeface="宋体" pitchFamily="2" charset="-122"/>
              </a:rPr>
              <a:t>、</a:t>
            </a:r>
            <a:r>
              <a:rPr lang="en-US" altLang="zh-CN" sz="2800" b="1">
                <a:solidFill>
                  <a:srgbClr val="00B050"/>
                </a:solidFill>
                <a:latin typeface="微软雅黑" panose="020b0503020204020204" charset="-122"/>
                <a:ea typeface="微软雅黑"/>
                <a:sym typeface="宋体" pitchFamily="2" charset="-122"/>
              </a:rPr>
              <a:t>45°</a:t>
            </a:r>
            <a:r>
              <a:rPr lang="zh-CN" altLang="en-US" sz="2800" b="1">
                <a:solidFill>
                  <a:srgbClr val="00B050"/>
                </a:solidFill>
                <a:latin typeface="微软雅黑" panose="020b0503020204020204" charset="-122"/>
                <a:ea typeface="微软雅黑"/>
                <a:sym typeface="宋体" pitchFamily="2" charset="-122"/>
              </a:rPr>
              <a:t>、</a:t>
            </a:r>
            <a:r>
              <a:rPr lang="en-US" altLang="zh-CN" sz="2800" b="1">
                <a:solidFill>
                  <a:srgbClr val="00B050"/>
                </a:solidFill>
                <a:latin typeface="微软雅黑" panose="020b0503020204020204" charset="-122"/>
                <a:ea typeface="微软雅黑"/>
                <a:sym typeface="宋体" pitchFamily="2" charset="-122"/>
              </a:rPr>
              <a:t>60°</a:t>
            </a:r>
            <a:r>
              <a:rPr lang="zh-CN" altLang="en-US" sz="2800" b="1">
                <a:solidFill>
                  <a:srgbClr val="00B050"/>
                </a:solidFill>
                <a:latin typeface="微软雅黑" panose="020b0503020204020204" charset="-122"/>
                <a:ea typeface="微软雅黑"/>
                <a:sym typeface="宋体" pitchFamily="2" charset="-122"/>
              </a:rPr>
              <a:t>角的三角函数值</a:t>
            </a:r>
            <a:endParaRPr kumimoji="0" lang="zh-CN" altLang="en-US" sz="2800" b="1" i="0" u="none" strike="noStrike" kern="1200" cap="none" spc="0" normalizeH="0" baseline="0" noProof="0">
              <a:ln w="0"/>
              <a:solidFill>
                <a:srgbClr val="00B050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微软雅黑" panose="020b0503020204020204" charset="-122"/>
              <a:ea typeface="微软雅黑"/>
              <a:cs typeface="+mn-cs"/>
              <a:sym typeface="宋体" pitchFamily="2" charset="-122"/>
            </a:endParaRPr>
          </a:p>
        </p:txBody>
      </p:sp>
      <p:pic>
        <p:nvPicPr>
          <p:cNvPr id="13" name="图片 1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275" y="771272"/>
            <a:ext cx="699542" cy="699542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custDataLst>
      <p:tags r:id="rId3"/>
    </p:custData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 Box 19"/>
          <p:cNvSpPr txBox="1"/>
          <p:nvPr/>
        </p:nvSpPr>
        <p:spPr>
          <a:xfrm>
            <a:off x="754063" y="336550"/>
            <a:ext cx="7848600" cy="52197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>
                <a:latin typeface="Times New Roman" panose="02020503050405090304" pitchFamily="2" charset="0"/>
                <a:ea typeface="黑体" panose="02010609060101010101" pitchFamily="1" charset="-122"/>
              </a:rPr>
              <a:t>设</a:t>
            </a:r>
            <a:r>
              <a:rPr lang="en-US" altLang="zh-CN" sz="2800">
                <a:latin typeface="Times New Roman" panose="02020503050405090304" pitchFamily="2" charset="0"/>
                <a:ea typeface="黑体" panose="02010609060101010101" pitchFamily="1" charset="-122"/>
              </a:rPr>
              <a:t> 30</a:t>
            </a:r>
            <a:r>
              <a:rPr lang="en-US" altLang="zh-CN" sz="2800">
                <a:latin typeface="微软雅黑" panose="020b0503020204020204" charset="-122"/>
                <a:ea typeface="微软雅黑"/>
              </a:rPr>
              <a:t>° </a:t>
            </a:r>
            <a:r>
              <a:rPr lang="zh-CN" altLang="en-US" sz="2800">
                <a:latin typeface="Times New Roman" panose="02020503050405090304" pitchFamily="2" charset="0"/>
                <a:ea typeface="黑体" panose="02010609060101010101" pitchFamily="1" charset="-122"/>
              </a:rPr>
              <a:t>所对的直角边长为</a:t>
            </a:r>
            <a:r>
              <a:rPr lang="en-US" altLang="zh-CN" sz="2800">
                <a:latin typeface="Times New Roman" panose="02020503050405090304" pitchFamily="2" charset="0"/>
                <a:ea typeface="黑体" panose="02010609060101010101" pitchFamily="1" charset="-122"/>
              </a:rPr>
              <a:t> </a:t>
            </a:r>
            <a:r>
              <a:rPr lang="en-US" altLang="zh-CN" sz="2800" i="1">
                <a:latin typeface="Times New Roman" panose="02020503050405090304" pitchFamily="2" charset="0"/>
                <a:ea typeface="黑体" panose="02010609060101010101" pitchFamily="1" charset="-122"/>
              </a:rPr>
              <a:t>a </a:t>
            </a:r>
            <a:r>
              <a:rPr lang="zh-CN" altLang="en-US" sz="2800">
                <a:latin typeface="Times New Roman" panose="02020503050405090304" pitchFamily="2" charset="0"/>
                <a:ea typeface="黑体" panose="02010609060101010101" pitchFamily="1" charset="-122"/>
              </a:rPr>
              <a:t>，那么斜边长为</a:t>
            </a:r>
            <a:r>
              <a:rPr lang="en-US" altLang="zh-CN" sz="2800">
                <a:latin typeface="Times New Roman" panose="02020503050405090304" pitchFamily="2" charset="0"/>
                <a:ea typeface="黑体" panose="02010609060101010101" pitchFamily="1" charset="-122"/>
              </a:rPr>
              <a:t> 2</a:t>
            </a:r>
            <a:r>
              <a:rPr lang="en-US" altLang="zh-CN" sz="2800" i="1">
                <a:latin typeface="Times New Roman" panose="02020503050405090304" pitchFamily="2" charset="0"/>
                <a:ea typeface="黑体" panose="02010609060101010101" pitchFamily="1" charset="-122"/>
              </a:rPr>
              <a:t>a</a:t>
            </a:r>
            <a:endParaRPr lang="en-US" altLang="zh-CN" sz="2800" i="1">
              <a:latin typeface="Times New Roman" panose="02020503050405090304" pitchFamily="2" charset="0"/>
              <a:ea typeface="黑体" panose="02010609060101010101" pitchFamily="1" charset="-122"/>
            </a:endParaRPr>
          </a:p>
        </p:txBody>
      </p:sp>
      <p:sp>
        <p:nvSpPr>
          <p:cNvPr id="4" name="Text Box 20"/>
          <p:cNvSpPr txBox="1"/>
          <p:nvPr/>
        </p:nvSpPr>
        <p:spPr>
          <a:xfrm>
            <a:off x="490538" y="1062038"/>
            <a:ext cx="3097212" cy="52197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>
                <a:latin typeface="Times New Roman" panose="02020503050405090304" pitchFamily="2" charset="0"/>
                <a:ea typeface="黑体" panose="02010609060101010101" pitchFamily="1" charset="-122"/>
              </a:rPr>
              <a:t>另一条直角边长＝</a:t>
            </a:r>
            <a:endParaRPr lang="zh-CN" altLang="en-US" sz="2800">
              <a:latin typeface="Times New Roman" panose="02020503050405090304" pitchFamily="2" charset="0"/>
              <a:ea typeface="黑体" panose="02010609060101010101" pitchFamily="1" charset="-122"/>
            </a:endParaRPr>
          </a:p>
        </p:txBody>
      </p:sp>
      <p:graphicFrame>
        <p:nvGraphicFramePr>
          <p:cNvPr id="5" name="对象 4"/>
          <p:cNvGraphicFramePr>
            <a:graphicFrameLocks noChangeAspect="1"/>
          </p:cNvGraphicFramePr>
          <p:nvPr/>
        </p:nvGraphicFramePr>
        <p:xfrm>
          <a:off x="3490913" y="987425"/>
          <a:ext cx="2616200" cy="72231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2" imgW="1194435" imgH="330200" progId="Equation.DSMT4">
                  <p:embed/>
                </p:oleObj>
              </mc:Choice>
              <mc:Fallback>
                <p:oleObj r:id="rId2" imgW="1194435" imgH="3302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3490913" y="987425"/>
                        <a:ext cx="2616200" cy="722313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对象 6"/>
          <p:cNvGraphicFramePr>
            <a:graphicFrameLocks noChangeAspect="1"/>
          </p:cNvGraphicFramePr>
          <p:nvPr/>
        </p:nvGraphicFramePr>
        <p:xfrm>
          <a:off x="1851025" y="1700213"/>
          <a:ext cx="2887663" cy="10350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r:id="rId4" imgW="1156335" imgH="393700" progId="Equation.DSMT4">
                  <p:embed/>
                </p:oleObj>
              </mc:Choice>
              <mc:Fallback>
                <p:oleObj r:id="rId4" imgW="1156335" imgH="3937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851025" y="1700213"/>
                        <a:ext cx="2887663" cy="103505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" name="对象 7"/>
          <p:cNvGraphicFramePr>
            <a:graphicFrameLocks noChangeAspect="1"/>
          </p:cNvGraphicFramePr>
          <p:nvPr/>
        </p:nvGraphicFramePr>
        <p:xfrm>
          <a:off x="1998663" y="2735263"/>
          <a:ext cx="2651125" cy="10175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r:id="rId6" imgW="1257300" imgH="431800" progId="Equation.DSMT4">
                  <p:embed/>
                </p:oleObj>
              </mc:Choice>
              <mc:Fallback>
                <p:oleObj r:id="rId6" imgW="1257300" imgH="4318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1998663" y="2735263"/>
                        <a:ext cx="2651125" cy="1017587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对象 9"/>
          <p:cNvGraphicFramePr>
            <a:graphicFrameLocks noChangeAspect="1"/>
          </p:cNvGraphicFramePr>
          <p:nvPr/>
        </p:nvGraphicFramePr>
        <p:xfrm>
          <a:off x="1908175" y="3754438"/>
          <a:ext cx="2846388" cy="104616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r:id="rId8" imgW="1244600" imgH="457200" progId="Equation.DSMT4">
                  <p:embed/>
                </p:oleObj>
              </mc:Choice>
              <mc:Fallback>
                <p:oleObj r:id="rId8" imgW="1244600" imgH="4572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1908175" y="3754438"/>
                        <a:ext cx="2846388" cy="1046162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11" name="Group 29"/>
          <p:cNvGrpSpPr/>
          <p:nvPr/>
        </p:nvGrpSpPr>
        <p:grpSpPr>
          <a:xfrm>
            <a:off x="6443663" y="2138363"/>
            <a:ext cx="1728787" cy="1296987"/>
            <a:chExt cx="1089" cy="817"/>
          </a:xfrm>
        </p:grpSpPr>
        <p:grpSp>
          <p:nvGrpSpPr>
            <p:cNvPr id="9224" name="Group 30"/>
            <p:cNvGrpSpPr/>
            <p:nvPr/>
          </p:nvGrpSpPr>
          <p:grpSpPr>
            <a:xfrm flipH="1">
              <a:off x="0" y="0"/>
              <a:ext cx="1089" cy="771"/>
              <a:chExt cx="1180" cy="771"/>
            </a:xfrm>
          </p:grpSpPr>
          <p:sp>
            <p:nvSpPr>
              <p:cNvPr id="9225" name="AutoShape 31"/>
              <p:cNvSpPr/>
              <p:nvPr/>
            </p:nvSpPr>
            <p:spPr>
              <a:xfrm>
                <a:off x="0" y="0"/>
                <a:ext cx="1180" cy="771"/>
              </a:xfrm>
              <a:prstGeom prst="rtTriangle">
                <a:avLst/>
              </a:prstGeom>
              <a:solidFill>
                <a:schemeClr val="accent1"/>
              </a:solidFill>
              <a:ln w="9525" cap="flat" cmpd="sng">
                <a:solidFill>
                  <a:schemeClr val="tx1"/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 sz="2400">
                  <a:latin typeface="Times New Roman" panose="02020503050405090304" pitchFamily="2" charset="0"/>
                  <a:ea typeface="黑体" panose="02010609060101010101" pitchFamily="1" charset="-122"/>
                </a:endParaRPr>
              </a:p>
            </p:txBody>
          </p:sp>
          <p:sp>
            <p:nvSpPr>
              <p:cNvPr id="9226" name="AutoShape 32"/>
              <p:cNvSpPr/>
              <p:nvPr/>
            </p:nvSpPr>
            <p:spPr>
              <a:xfrm>
                <a:off x="145" y="238"/>
                <a:ext cx="635" cy="415"/>
              </a:xfrm>
              <a:prstGeom prst="rtTriangle">
                <a:avLst/>
              </a:prstGeom>
              <a:solidFill>
                <a:schemeClr val="bg1"/>
              </a:solidFill>
              <a:ln w="9525" cap="flat" cmpd="sng">
                <a:solidFill>
                  <a:schemeClr val="tx1"/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 sz="2400">
                  <a:latin typeface="Times New Roman" panose="02020503050405090304" pitchFamily="2" charset="0"/>
                  <a:ea typeface="黑体" panose="02010609060101010101" pitchFamily="1" charset="-122"/>
                </a:endParaRPr>
              </a:p>
            </p:txBody>
          </p:sp>
        </p:grpSp>
        <p:sp>
          <p:nvSpPr>
            <p:cNvPr id="9227" name="Text Box 33"/>
            <p:cNvSpPr txBox="1"/>
            <p:nvPr/>
          </p:nvSpPr>
          <p:spPr>
            <a:xfrm>
              <a:off x="136" y="566"/>
              <a:ext cx="635" cy="251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 sz="2000">
                  <a:solidFill>
                    <a:srgbClr val="FF0000"/>
                  </a:solidFill>
                  <a:latin typeface="Times New Roman" panose="02020503050405090304" pitchFamily="2" charset="0"/>
                  <a:ea typeface="黑体" panose="02010609060101010101" pitchFamily="1" charset="-122"/>
                </a:rPr>
                <a:t>30</a:t>
              </a:r>
              <a:r>
                <a:rPr lang="en-US" altLang="zh-CN" sz="2000">
                  <a:solidFill>
                    <a:srgbClr val="FF0000"/>
                  </a:solidFill>
                  <a:latin typeface="微软雅黑" panose="020b0503020204020204" charset="-122"/>
                  <a:ea typeface="微软雅黑"/>
                </a:rPr>
                <a:t>°</a:t>
              </a:r>
              <a:endParaRPr lang="en-US" altLang="zh-CN" sz="2000">
                <a:solidFill>
                  <a:srgbClr val="FF0000"/>
                </a:solidFill>
                <a:latin typeface="微软雅黑" panose="020b0503020204020204" charset="-122"/>
                <a:ea typeface="微软雅黑"/>
              </a:endParaRPr>
            </a:p>
          </p:txBody>
        </p:sp>
      </p:grpSp>
    </p:spTree>
    <p:custDataLst>
      <p:tags r:id="rId10"/>
    </p:custData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  <p:cond evt="onBegin" delay="0">
                          <p:tn val="9"/>
                        </p:cond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  <p:cond evt="onBegin" delay="0">
                          <p:tn val="15"/>
                        </p:cond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  <p:cond evt="onBegin" delay="0">
                          <p:tn val="25"/>
                        </p:cond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  <p:cond evt="onBegin" delay="0">
                          <p:tn val="31"/>
                        </p:cond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  <p:cond evt="onBegin" delay="0">
                          <p:tn val="37"/>
                        </p:cond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" name="对象 3"/>
          <p:cNvGraphicFramePr>
            <a:graphicFrameLocks noChangeAspect="1"/>
          </p:cNvGraphicFramePr>
          <p:nvPr/>
        </p:nvGraphicFramePr>
        <p:xfrm>
          <a:off x="1190625" y="331788"/>
          <a:ext cx="2376488" cy="7556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r:id="rId2" imgW="1358900" imgH="431800" progId="Equation.DSMT4">
                  <p:embed/>
                </p:oleObj>
              </mc:Choice>
              <mc:Fallback>
                <p:oleObj r:id="rId2" imgW="1358900" imgH="4318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190625" y="331788"/>
                        <a:ext cx="2376488" cy="75565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对象 4"/>
          <p:cNvGraphicFramePr>
            <a:graphicFrameLocks noChangeAspect="1"/>
          </p:cNvGraphicFramePr>
          <p:nvPr/>
        </p:nvGraphicFramePr>
        <p:xfrm>
          <a:off x="1263650" y="1052513"/>
          <a:ext cx="2087563" cy="7810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r:id="rId4" imgW="1054735" imgH="393700" progId="Equation.DSMT4">
                  <p:embed/>
                </p:oleObj>
              </mc:Choice>
              <mc:Fallback>
                <p:oleObj r:id="rId4" imgW="1054735" imgH="3937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263650" y="1052513"/>
                        <a:ext cx="2087563" cy="78105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对象 6"/>
          <p:cNvGraphicFramePr>
            <a:graphicFrameLocks noChangeAspect="1"/>
          </p:cNvGraphicFramePr>
          <p:nvPr/>
        </p:nvGraphicFramePr>
        <p:xfrm>
          <a:off x="1262063" y="1881188"/>
          <a:ext cx="2160587" cy="7556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r:id="rId6" imgW="1231900" imgH="431800" progId="Equation.DSMT4">
                  <p:embed/>
                </p:oleObj>
              </mc:Choice>
              <mc:Fallback>
                <p:oleObj r:id="rId6" imgW="1231900" imgH="4318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1262063" y="1881188"/>
                        <a:ext cx="2160587" cy="75565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Text Box 5"/>
          <p:cNvSpPr txBox="1"/>
          <p:nvPr/>
        </p:nvSpPr>
        <p:spPr>
          <a:xfrm>
            <a:off x="266700" y="2625725"/>
            <a:ext cx="5949950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>
                <a:latin typeface="Times New Roman" panose="02020503050405090304" pitchFamily="2" charset="0"/>
                <a:ea typeface="黑体" panose="02010609060101010101" pitchFamily="1" charset="-122"/>
              </a:rPr>
              <a:t>设两条直角边长为</a:t>
            </a:r>
            <a:r>
              <a:rPr lang="en-US" altLang="zh-CN" sz="2800">
                <a:latin typeface="Times New Roman" panose="02020503050405090304" pitchFamily="2" charset="0"/>
                <a:ea typeface="黑体" panose="02010609060101010101" pitchFamily="1" charset="-122"/>
              </a:rPr>
              <a:t> </a:t>
            </a:r>
            <a:r>
              <a:rPr lang="en-US" altLang="zh-CN" sz="2800" i="1">
                <a:latin typeface="Times New Roman" panose="02020503050405090304" pitchFamily="2" charset="0"/>
                <a:ea typeface="黑体" panose="02010609060101010101" pitchFamily="1" charset="-122"/>
              </a:rPr>
              <a:t>a </a:t>
            </a:r>
            <a:r>
              <a:rPr lang="zh-CN" altLang="en-US" sz="2800">
                <a:latin typeface="Times New Roman" panose="02020503050405090304" pitchFamily="2" charset="0"/>
                <a:ea typeface="黑体" panose="02010609060101010101" pitchFamily="1" charset="-122"/>
              </a:rPr>
              <a:t>，则斜边长＝</a:t>
            </a:r>
            <a:endParaRPr lang="zh-CN" altLang="en-US" sz="2800">
              <a:latin typeface="Times New Roman" panose="02020503050405090304" pitchFamily="2" charset="0"/>
              <a:ea typeface="黑体" panose="02010609060101010101" pitchFamily="1" charset="-122"/>
            </a:endParaRPr>
          </a:p>
        </p:txBody>
      </p:sp>
      <p:graphicFrame>
        <p:nvGraphicFramePr>
          <p:cNvPr id="10" name="对象 9"/>
          <p:cNvGraphicFramePr>
            <a:graphicFrameLocks noChangeAspect="1"/>
          </p:cNvGraphicFramePr>
          <p:nvPr/>
        </p:nvGraphicFramePr>
        <p:xfrm>
          <a:off x="5708015" y="2625725"/>
          <a:ext cx="1814513" cy="4603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5" r:id="rId8" imgW="1003300" imgH="254000" progId="Equation.DSMT4">
                  <p:embed/>
                </p:oleObj>
              </mc:Choice>
              <mc:Fallback>
                <p:oleObj r:id="rId8" imgW="1003300" imgH="2540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5708015" y="2625725"/>
                        <a:ext cx="1814513" cy="46037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对象 10"/>
          <p:cNvGraphicFramePr>
            <a:graphicFrameLocks noChangeAspect="1"/>
          </p:cNvGraphicFramePr>
          <p:nvPr/>
        </p:nvGraphicFramePr>
        <p:xfrm>
          <a:off x="1119188" y="3940175"/>
          <a:ext cx="2232025" cy="79533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6" r:id="rId10" imgW="1283335" imgH="457200" progId="Equation.DSMT4">
                  <p:embed/>
                </p:oleObj>
              </mc:Choice>
              <mc:Fallback>
                <p:oleObj r:id="rId10" imgW="1283335" imgH="4572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1"/>
                      <a:stretch>
                        <a:fillRect/>
                      </a:stretch>
                    </p:blipFill>
                    <p:spPr>
                      <a:xfrm>
                        <a:off x="1119188" y="3940175"/>
                        <a:ext cx="2232025" cy="795338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对象 11"/>
          <p:cNvGraphicFramePr>
            <a:graphicFrameLocks noChangeAspect="1"/>
          </p:cNvGraphicFramePr>
          <p:nvPr/>
        </p:nvGraphicFramePr>
        <p:xfrm>
          <a:off x="3419475" y="3973513"/>
          <a:ext cx="1927225" cy="82073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7" r:id="rId12" imgW="927100" imgH="393700" progId="Equation.DSMT4">
                  <p:embed/>
                </p:oleObj>
              </mc:Choice>
              <mc:Fallback>
                <p:oleObj r:id="rId12" imgW="927100" imgH="3937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3"/>
                      <a:stretch>
                        <a:fillRect/>
                      </a:stretch>
                    </p:blipFill>
                    <p:spPr>
                      <a:xfrm>
                        <a:off x="3419475" y="3973513"/>
                        <a:ext cx="1927225" cy="820737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" name="对象 13"/>
          <p:cNvGraphicFramePr>
            <a:graphicFrameLocks noChangeAspect="1"/>
          </p:cNvGraphicFramePr>
          <p:nvPr/>
        </p:nvGraphicFramePr>
        <p:xfrm>
          <a:off x="1047750" y="3073400"/>
          <a:ext cx="2592388" cy="863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8" r:id="rId14" imgW="1372235" imgH="457200" progId="Equation.DSMT4">
                  <p:embed/>
                </p:oleObj>
              </mc:Choice>
              <mc:Fallback>
                <p:oleObj r:id="rId14" imgW="1372235" imgH="4572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5"/>
                      <a:stretch>
                        <a:fillRect/>
                      </a:stretch>
                    </p:blipFill>
                    <p:spPr>
                      <a:xfrm>
                        <a:off x="1047750" y="3073400"/>
                        <a:ext cx="2592388" cy="86360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15" name="Group 10"/>
          <p:cNvGrpSpPr/>
          <p:nvPr/>
        </p:nvGrpSpPr>
        <p:grpSpPr>
          <a:xfrm>
            <a:off x="6588125" y="549275"/>
            <a:ext cx="1223963" cy="1765300"/>
            <a:chExt cx="771" cy="1112"/>
          </a:xfrm>
        </p:grpSpPr>
        <p:grpSp>
          <p:nvGrpSpPr>
            <p:cNvPr id="10250" name="Group 11"/>
            <p:cNvGrpSpPr/>
            <p:nvPr/>
          </p:nvGrpSpPr>
          <p:grpSpPr>
            <a:xfrm rot="-5400000">
              <a:off x="-159" y="159"/>
              <a:ext cx="1089" cy="771"/>
              <a:chExt cx="1180" cy="771"/>
            </a:xfrm>
          </p:grpSpPr>
          <p:sp>
            <p:nvSpPr>
              <p:cNvPr id="10251" name="AutoShape 12"/>
              <p:cNvSpPr/>
              <p:nvPr/>
            </p:nvSpPr>
            <p:spPr>
              <a:xfrm>
                <a:off x="0" y="0"/>
                <a:ext cx="1180" cy="771"/>
              </a:xfrm>
              <a:prstGeom prst="rtTriangle">
                <a:avLst/>
              </a:prstGeom>
              <a:solidFill>
                <a:schemeClr val="accent1"/>
              </a:solidFill>
              <a:ln w="9525" cap="flat" cmpd="sng">
                <a:solidFill>
                  <a:schemeClr val="tx1"/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 sz="2400">
                  <a:latin typeface="Times New Roman" panose="02020503050405090304" pitchFamily="2" charset="0"/>
                  <a:ea typeface="黑体" panose="02010609060101010101" pitchFamily="1" charset="-122"/>
                </a:endParaRPr>
              </a:p>
            </p:txBody>
          </p:sp>
          <p:sp>
            <p:nvSpPr>
              <p:cNvPr id="10252" name="AutoShape 13"/>
              <p:cNvSpPr/>
              <p:nvPr/>
            </p:nvSpPr>
            <p:spPr>
              <a:xfrm>
                <a:off x="145" y="238"/>
                <a:ext cx="635" cy="415"/>
              </a:xfrm>
              <a:prstGeom prst="rtTriangle">
                <a:avLst/>
              </a:prstGeom>
              <a:solidFill>
                <a:schemeClr val="bg1"/>
              </a:solidFill>
              <a:ln w="9525" cap="flat" cmpd="sng">
                <a:solidFill>
                  <a:schemeClr val="tx1"/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 sz="2400">
                  <a:latin typeface="Times New Roman" panose="02020503050405090304" pitchFamily="2" charset="0"/>
                  <a:ea typeface="黑体" panose="02010609060101010101" pitchFamily="1" charset="-122"/>
                </a:endParaRPr>
              </a:p>
            </p:txBody>
          </p:sp>
        </p:grpSp>
        <p:sp>
          <p:nvSpPr>
            <p:cNvPr id="10253" name="Text Box 14"/>
            <p:cNvSpPr txBox="1"/>
            <p:nvPr/>
          </p:nvSpPr>
          <p:spPr>
            <a:xfrm>
              <a:off x="91" y="862"/>
              <a:ext cx="635" cy="250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 sz="2000">
                  <a:solidFill>
                    <a:schemeClr val="tx2"/>
                  </a:solidFill>
                  <a:latin typeface="Times New Roman" panose="02020503050405090304" pitchFamily="2" charset="0"/>
                  <a:ea typeface="黑体" panose="02010609060101010101" pitchFamily="1" charset="-122"/>
                </a:rPr>
                <a:t>60°</a:t>
              </a:r>
              <a:endParaRPr lang="en-US" altLang="zh-CN" sz="2000">
                <a:solidFill>
                  <a:schemeClr val="tx2"/>
                </a:solidFill>
                <a:latin typeface="Times New Roman" panose="02020503050405090304" pitchFamily="2" charset="0"/>
                <a:ea typeface="黑体" panose="02010609060101010101" pitchFamily="1" charset="-122"/>
              </a:endParaRPr>
            </a:p>
          </p:txBody>
        </p:sp>
      </p:grpSp>
      <p:grpSp>
        <p:nvGrpSpPr>
          <p:cNvPr id="19" name="Group 15"/>
          <p:cNvGrpSpPr/>
          <p:nvPr/>
        </p:nvGrpSpPr>
        <p:grpSpPr>
          <a:xfrm>
            <a:off x="6443663" y="3267075"/>
            <a:ext cx="1657350" cy="2159000"/>
            <a:chOff x="-45" y="-11"/>
            <a:chExt cx="1044" cy="1360"/>
          </a:xfrm>
        </p:grpSpPr>
        <p:grpSp>
          <p:nvGrpSpPr>
            <p:cNvPr id="10255" name="Group 16"/>
            <p:cNvGrpSpPr/>
            <p:nvPr/>
          </p:nvGrpSpPr>
          <p:grpSpPr>
            <a:xfrm rot="8088086">
              <a:off x="-22" y="325"/>
              <a:ext cx="1360" cy="681"/>
              <a:chExt cx="1360" cy="681"/>
            </a:xfrm>
          </p:grpSpPr>
          <p:sp>
            <p:nvSpPr>
              <p:cNvPr id="10256" name="AutoShape 17"/>
              <p:cNvSpPr/>
              <p:nvPr/>
            </p:nvSpPr>
            <p:spPr>
              <a:xfrm>
                <a:off x="0" y="0"/>
                <a:ext cx="1360" cy="681"/>
              </a:xfrm>
              <a:prstGeom prst="triangle">
                <a:avLst>
                  <a:gd name="adj" fmla="val 50000"/>
                </a:avLst>
              </a:prstGeom>
              <a:solidFill>
                <a:schemeClr val="accent1"/>
              </a:solidFill>
              <a:ln w="9525" cap="flat" cmpd="sng">
                <a:solidFill>
                  <a:schemeClr val="tx1"/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 sz="2000">
                  <a:latin typeface="Times New Roman" panose="02020503050405090304" pitchFamily="2" charset="0"/>
                  <a:ea typeface="黑体" panose="02010609060101010101" pitchFamily="1" charset="-122"/>
                </a:endParaRPr>
              </a:p>
            </p:txBody>
          </p:sp>
          <p:sp>
            <p:nvSpPr>
              <p:cNvPr id="10257" name="AutoShape 18"/>
              <p:cNvSpPr/>
              <p:nvPr/>
            </p:nvSpPr>
            <p:spPr>
              <a:xfrm>
                <a:off x="354" y="213"/>
                <a:ext cx="681" cy="341"/>
              </a:xfrm>
              <a:prstGeom prst="triangle">
                <a:avLst>
                  <a:gd name="adj" fmla="val 50000"/>
                </a:avLst>
              </a:prstGeom>
              <a:solidFill>
                <a:schemeClr val="bg1"/>
              </a:solidFill>
              <a:ln w="9525" cap="flat" cmpd="sng">
                <a:solidFill>
                  <a:schemeClr val="tx1"/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 sz="2000">
                  <a:latin typeface="Times New Roman" panose="02020503050405090304" pitchFamily="2" charset="0"/>
                  <a:ea typeface="黑体" panose="02010609060101010101" pitchFamily="1" charset="-122"/>
                </a:endParaRPr>
              </a:p>
            </p:txBody>
          </p:sp>
        </p:grpSp>
        <p:sp>
          <p:nvSpPr>
            <p:cNvPr id="10258" name="Text Box 19"/>
            <p:cNvSpPr txBox="1"/>
            <p:nvPr/>
          </p:nvSpPr>
          <p:spPr>
            <a:xfrm>
              <a:off x="-45" y="727"/>
              <a:ext cx="589" cy="250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 sz="2000">
                  <a:solidFill>
                    <a:schemeClr val="tx2"/>
                  </a:solidFill>
                  <a:latin typeface="Times New Roman" panose="02020503050405090304" pitchFamily="2" charset="0"/>
                  <a:ea typeface="黑体" panose="02010609060101010101" pitchFamily="1" charset="-122"/>
                </a:rPr>
                <a:t>45°</a:t>
              </a:r>
              <a:endParaRPr lang="en-US" altLang="zh-CN" sz="2000">
                <a:solidFill>
                  <a:schemeClr val="tx2"/>
                </a:solidFill>
                <a:latin typeface="Times New Roman" panose="02020503050405090304" pitchFamily="2" charset="0"/>
                <a:ea typeface="黑体" panose="02010609060101010101" pitchFamily="1" charset="-122"/>
              </a:endParaRPr>
            </a:p>
          </p:txBody>
        </p:sp>
      </p:grpSp>
    </p:spTree>
    <p:custDataLst>
      <p:tags r:id="rId16"/>
    </p:custData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dur="500" ac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  <p:cond evt="onBegin" delay="0">
                          <p:tn val="11"/>
                        </p:cond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  <p:cond evt="onBegin" delay="0">
                          <p:tn val="17"/>
                        </p:cond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  <p:cond evt="onBegin" delay="0">
                          <p:tn val="23"/>
                        </p:cond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  <p:cond evt="onBegin" delay="0">
                          <p:tn val="29"/>
                        </p:cond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4" presetClass="entr" presetSubtype="0" dur="50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  <p:cond evt="onBegin" delay="0">
                          <p:tn val="38"/>
                        </p:cond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  <p:cond evt="onBegin" delay="0">
                          <p:tn val="48"/>
                        </p:cond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  <p:cond evt="onBegin" delay="0">
                          <p:tn val="54"/>
                        </p:cond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  <p:cond evt="onBegin" delay="0">
                          <p:tn val="60"/>
                        </p:cond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5" name="Text Box 2"/>
          <p:cNvSpPr txBox="1"/>
          <p:nvPr/>
        </p:nvSpPr>
        <p:spPr>
          <a:xfrm>
            <a:off x="509588" y="338138"/>
            <a:ext cx="8723312" cy="52197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>
                <a:latin typeface="Times New Roman" panose="02020503050405090304" pitchFamily="2" charset="0"/>
                <a:ea typeface="黑体" panose="02010609060101010101" pitchFamily="1" charset="-122"/>
              </a:rPr>
              <a:t>30</a:t>
            </a:r>
            <a:r>
              <a:rPr lang="en-US" altLang="zh-CN" sz="2800">
                <a:latin typeface="微软雅黑" panose="020b0503020204020204" charset="-122"/>
                <a:ea typeface="微软雅黑"/>
              </a:rPr>
              <a:t>°</a:t>
            </a:r>
            <a:r>
              <a:rPr lang="zh-CN" altLang="en-US" sz="2800">
                <a:latin typeface="Times New Roman" panose="02020503050405090304" pitchFamily="2" charset="0"/>
                <a:ea typeface="黑体" panose="02010609060101010101" pitchFamily="1" charset="-122"/>
              </a:rPr>
              <a:t>、</a:t>
            </a:r>
            <a:r>
              <a:rPr lang="en-US" altLang="zh-CN" sz="2800">
                <a:latin typeface="Times New Roman" panose="02020503050405090304" pitchFamily="2" charset="0"/>
                <a:ea typeface="黑体" panose="02010609060101010101" pitchFamily="1" charset="-122"/>
              </a:rPr>
              <a:t>45</a:t>
            </a:r>
            <a:r>
              <a:rPr lang="en-US" altLang="zh-CN" sz="2800">
                <a:latin typeface="微软雅黑" panose="020b0503020204020204" charset="-122"/>
                <a:ea typeface="微软雅黑"/>
              </a:rPr>
              <a:t>°</a:t>
            </a:r>
            <a:r>
              <a:rPr lang="zh-CN" altLang="en-US" sz="2800">
                <a:latin typeface="Times New Roman" panose="02020503050405090304" pitchFamily="2" charset="0"/>
                <a:ea typeface="黑体" panose="02010609060101010101" pitchFamily="1" charset="-122"/>
              </a:rPr>
              <a:t>、</a:t>
            </a:r>
            <a:r>
              <a:rPr lang="en-US" altLang="zh-CN" sz="2800">
                <a:latin typeface="Times New Roman" panose="02020503050405090304" pitchFamily="2" charset="0"/>
                <a:ea typeface="黑体" panose="02010609060101010101" pitchFamily="1" charset="-122"/>
              </a:rPr>
              <a:t>60</a:t>
            </a:r>
            <a:r>
              <a:rPr lang="en-US" altLang="zh-CN" sz="2800">
                <a:latin typeface="微软雅黑" panose="020b0503020204020204" charset="-122"/>
                <a:ea typeface="微软雅黑"/>
              </a:rPr>
              <a:t>°</a:t>
            </a:r>
            <a:r>
              <a:rPr lang="zh-CN" altLang="en-US" sz="2800">
                <a:latin typeface="Times New Roman" panose="02020503050405090304" pitchFamily="2" charset="0"/>
                <a:ea typeface="黑体" panose="02010609060101010101" pitchFamily="1" charset="-122"/>
              </a:rPr>
              <a:t>角的正弦值、余弦值和正切值如下表：</a:t>
            </a:r>
            <a:endParaRPr lang="zh-CN" altLang="en-US" sz="2800">
              <a:latin typeface="Times New Roman" panose="02020503050405090304" pitchFamily="2" charset="0"/>
              <a:ea typeface="黑体" panose="02010609060101010101" pitchFamily="1" charset="-122"/>
            </a:endParaRPr>
          </a:p>
        </p:txBody>
      </p:sp>
      <p:graphicFrame>
        <p:nvGraphicFramePr>
          <p:cNvPr id="3" name="表格 2"/>
          <p:cNvGraphicFramePr>
            <a:graphicFrameLocks noGrp="1"/>
          </p:cNvGraphicFramePr>
          <p:nvPr/>
        </p:nvGraphicFramePr>
        <p:xfrm>
          <a:off x="1081088" y="1019175"/>
          <a:ext cx="7608888" cy="3871913"/>
        </p:xfrm>
        <a:graphic>
          <a:graphicData uri="http://schemas.openxmlformats.org/drawingml/2006/table">
            <a:tbl>
              <a:tblPr/>
              <a:tblGrid>
                <a:gridCol w="1784350"/>
                <a:gridCol w="1941513"/>
                <a:gridCol w="1941512"/>
                <a:gridCol w="1941513"/>
              </a:tblGrid>
              <a:tr h="1371600">
                <a:tc>
                  <a:txBody>
                    <a:bodyPr vert="horz" wrap="square"/>
                    <a:lstStyle/>
                    <a:p>
                      <a:pPr marL="0" lvl="0" indent="0" eaLnBrk="1" hangingPunct="1">
                        <a:spcBef>
                          <a:spcPct val="0"/>
                        </a:spcBef>
                        <a:buClr>
                          <a:schemeClr val="hlink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en-US" altLang="zh-CN" sz="2800">
                          <a:solidFill>
                            <a:srgbClr val="0000FF"/>
                          </a:solidFill>
                          <a:latin typeface="Times New Roman" panose="02020503050405090304" pitchFamily="2" charset="0"/>
                          <a:ea typeface="黑体" panose="02010609060101010101" pitchFamily="1" charset="-122"/>
                        </a:rPr>
                        <a:t>       </a:t>
                      </a:r>
                      <a:endParaRPr lang="en-US" altLang="zh-CN" sz="2800" i="1">
                        <a:solidFill>
                          <a:srgbClr val="0000FF"/>
                        </a:solidFill>
                        <a:latin typeface="Times New Roman" panose="02020503050405090304" pitchFamily="2" charset="0"/>
                        <a:ea typeface="黑体" panose="02010609060101010101" pitchFamily="1" charset="-122"/>
                      </a:endParaRPr>
                    </a:p>
                    <a:p>
                      <a:pPr marL="0" lvl="0" indent="0" eaLnBrk="1" hangingPunct="1">
                        <a:spcBef>
                          <a:spcPct val="0"/>
                        </a:spcBef>
                        <a:buClr>
                          <a:schemeClr val="hlink"/>
                        </a:buClr>
                        <a:buFont typeface="Wingdings" panose="05000000000000000000" pitchFamily="2" charset="2"/>
                        <a:buNone/>
                      </a:pPr>
                      <a:endParaRPr lang="en-US" altLang="zh-CN" sz="2800" i="1">
                        <a:solidFill>
                          <a:srgbClr val="0000FF"/>
                        </a:solidFill>
                        <a:latin typeface="Times New Roman" panose="02020503050405090304" pitchFamily="2" charset="0"/>
                        <a:ea typeface="黑体" panose="02010609060101010101" pitchFamily="1" charset="-122"/>
                      </a:endParaRPr>
                    </a:p>
                    <a:p>
                      <a:pPr marL="0" lvl="0" indent="0" eaLnBrk="1" hangingPunct="1">
                        <a:spcBef>
                          <a:spcPct val="0"/>
                        </a:spcBef>
                        <a:buClr>
                          <a:schemeClr val="hlink"/>
                        </a:buClr>
                        <a:buFont typeface="Wingdings" panose="05000000000000000000" pitchFamily="2" charset="2"/>
                        <a:buNone/>
                      </a:pPr>
                      <a:endParaRPr lang="zh-CN" altLang="en-US" sz="2800">
                        <a:solidFill>
                          <a:srgbClr val="0000FF"/>
                        </a:solidFill>
                        <a:latin typeface="Times New Roman" panose="02020503050405090304" pitchFamily="2" charset="0"/>
                        <a:ea typeface="黑体" panose="02010609060101010101" pitchFamily="1" charset="-122"/>
                      </a:endParaRPr>
                    </a:p>
                  </a:txBody>
                  <a:tcPr marL="91436" marR="91436" marT="45717" marB="45717">
                    <a:lnL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 w="12700" cap="rnd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lToBr>
                    <a:lnBlToTr>
                      <a:noFill/>
                    </a:lnBlToTr>
                    <a:solidFill>
                      <a:schemeClr val="accent1">
                        <a:alpha val="10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eaLnBrk="1" hangingPunct="1">
                        <a:spcBef>
                          <a:spcPct val="0"/>
                        </a:spcBef>
                        <a:buClr>
                          <a:schemeClr val="hlink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en-US" altLang="zh-CN" sz="2800">
                          <a:solidFill>
                            <a:srgbClr val="0000FF"/>
                          </a:solidFill>
                          <a:latin typeface="Times New Roman" panose="02020503050405090304" pitchFamily="2" charset="0"/>
                          <a:ea typeface="黑体" panose="02010609060101010101" pitchFamily="1" charset="-122"/>
                        </a:rPr>
                        <a:t>30</a:t>
                      </a:r>
                      <a:r>
                        <a:rPr lang="en-US" altLang="zh-CN" sz="2800">
                          <a:solidFill>
                            <a:srgbClr val="0000FF"/>
                          </a:solidFill>
                          <a:latin typeface="微软雅黑" panose="020b0503020204020204" charset="-122"/>
                          <a:ea typeface="微软雅黑"/>
                        </a:rPr>
                        <a:t>°</a:t>
                      </a:r>
                      <a:endParaRPr lang="en-US" altLang="zh-CN" sz="2800">
                        <a:solidFill>
                          <a:srgbClr val="0000FF"/>
                        </a:solidFill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marL="91436" marR="91436" marT="45717" marB="45717" anchor="ctr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alpha val="10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eaLnBrk="1" hangingPunct="1">
                        <a:spcBef>
                          <a:spcPct val="0"/>
                        </a:spcBef>
                        <a:buClr>
                          <a:schemeClr val="hlink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en-US" altLang="zh-CN" sz="2800">
                          <a:solidFill>
                            <a:srgbClr val="0000FF"/>
                          </a:solidFill>
                          <a:latin typeface="Times New Roman" panose="02020503050405090304" pitchFamily="2" charset="0"/>
                          <a:ea typeface="黑体" panose="02010609060101010101" pitchFamily="1" charset="-122"/>
                        </a:rPr>
                        <a:t>45</a:t>
                      </a:r>
                      <a:r>
                        <a:rPr lang="en-US" altLang="zh-CN" sz="2800">
                          <a:solidFill>
                            <a:srgbClr val="0000FF"/>
                          </a:solidFill>
                          <a:latin typeface="微软雅黑" panose="020b0503020204020204" charset="-122"/>
                          <a:ea typeface="微软雅黑"/>
                          <a:sym typeface="+mn-ea"/>
                        </a:rPr>
                        <a:t>°</a:t>
                      </a:r>
                      <a:endParaRPr lang="en-US" altLang="zh-CN" sz="2800">
                        <a:solidFill>
                          <a:srgbClr val="0000FF"/>
                        </a:solidFill>
                        <a:latin typeface="Times New Roman" panose="02020503050405090304" pitchFamily="2" charset="0"/>
                        <a:ea typeface="黑体" panose="02010609060101010101" pitchFamily="1" charset="-122"/>
                      </a:endParaRPr>
                    </a:p>
                  </a:txBody>
                  <a:tcPr marL="91436" marR="91436" marT="45717" marB="45717" anchor="ctr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alpha val="10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eaLnBrk="1" hangingPunct="1">
                        <a:spcBef>
                          <a:spcPct val="0"/>
                        </a:spcBef>
                        <a:buClr>
                          <a:schemeClr val="hlink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en-US" altLang="zh-CN" sz="2800">
                          <a:solidFill>
                            <a:srgbClr val="0000FF"/>
                          </a:solidFill>
                          <a:latin typeface="Times New Roman" panose="02020503050405090304" pitchFamily="2" charset="0"/>
                          <a:ea typeface="黑体" panose="02010609060101010101" pitchFamily="1" charset="-122"/>
                        </a:rPr>
                        <a:t>60</a:t>
                      </a:r>
                      <a:r>
                        <a:rPr lang="en-US" altLang="zh-CN" sz="2800">
                          <a:solidFill>
                            <a:srgbClr val="0000FF"/>
                          </a:solidFill>
                          <a:latin typeface="微软雅黑" panose="020b0503020204020204" charset="-122"/>
                          <a:ea typeface="微软雅黑"/>
                          <a:sym typeface="+mn-ea"/>
                        </a:rPr>
                        <a:t>°</a:t>
                      </a:r>
                      <a:endParaRPr lang="en-US" altLang="zh-CN" sz="2800">
                        <a:solidFill>
                          <a:srgbClr val="0000FF"/>
                        </a:solidFill>
                        <a:latin typeface="Times New Roman" panose="02020503050405090304" pitchFamily="2" charset="0"/>
                        <a:ea typeface="黑体" panose="02010609060101010101" pitchFamily="1" charset="-122"/>
                      </a:endParaRPr>
                    </a:p>
                  </a:txBody>
                  <a:tcPr marL="91436" marR="91436" marT="45717" marB="45717" anchor="ctr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alpha val="100000"/>
                      </a:schemeClr>
                    </a:solidFill>
                  </a:tcPr>
                </a:tc>
              </a:tr>
              <a:tr h="954088">
                <a:tc>
                  <a:txBody>
                    <a:bodyPr vert="horz" wrap="square"/>
                    <a:lstStyle/>
                    <a:p>
                      <a:pPr marL="0" lvl="0" indent="0" algn="ctr" eaLnBrk="1" hangingPunct="1">
                        <a:spcBef>
                          <a:spcPct val="0"/>
                        </a:spcBef>
                        <a:buClr>
                          <a:schemeClr val="hlink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en-US" altLang="zh-CN" sz="2800">
                          <a:solidFill>
                            <a:srgbClr val="0000FF"/>
                          </a:solidFill>
                          <a:latin typeface="Times New Roman" panose="02020503050405090304" pitchFamily="2" charset="0"/>
                          <a:ea typeface="黑体" panose="02010609060101010101" pitchFamily="1" charset="-122"/>
                        </a:rPr>
                        <a:t>sin </a:t>
                      </a:r>
                      <a:r>
                        <a:rPr lang="en-US" altLang="zh-CN" sz="2800" i="1">
                          <a:solidFill>
                            <a:srgbClr val="0000FF"/>
                          </a:solidFill>
                          <a:latin typeface="Times New Roman" panose="02020503050405090304" pitchFamily="2" charset="0"/>
                          <a:ea typeface="黑体" panose="02010609060101010101" pitchFamily="1" charset="-122"/>
                        </a:rPr>
                        <a:t>a</a:t>
                      </a:r>
                      <a:endParaRPr lang="en-US" altLang="zh-CN" sz="2800" i="1">
                        <a:solidFill>
                          <a:srgbClr val="0000FF"/>
                        </a:solidFill>
                        <a:latin typeface="Times New Roman" panose="02020503050405090304" pitchFamily="2" charset="0"/>
                        <a:ea typeface="黑体" panose="02010609060101010101" pitchFamily="1" charset="-122"/>
                      </a:endParaRPr>
                    </a:p>
                  </a:txBody>
                  <a:tcPr marL="91436" marR="91436" marT="45717" marB="45717" anchor="ctr">
                    <a:lnL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eaLnBrk="1" hangingPunct="1">
                        <a:spcBef>
                          <a:spcPct val="0"/>
                        </a:spcBef>
                        <a:buClr>
                          <a:schemeClr val="hlink"/>
                        </a:buClr>
                        <a:buFont typeface="Wingdings" panose="05000000000000000000" pitchFamily="2" charset="2"/>
                        <a:buNone/>
                      </a:pPr>
                      <a:endParaRPr lang="zh-CN" altLang="en-US" sz="2800">
                        <a:solidFill>
                          <a:srgbClr val="0000FF"/>
                        </a:solidFill>
                        <a:latin typeface="Times New Roman" panose="02020503050405090304" pitchFamily="2" charset="0"/>
                        <a:ea typeface="黑体" panose="02010609060101010101" pitchFamily="1" charset="-122"/>
                      </a:endParaRPr>
                    </a:p>
                  </a:txBody>
                  <a:tcPr marL="91436" marR="91436" marT="45717" marB="45717" anchor="ctr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eaLnBrk="1" hangingPunct="1">
                        <a:spcBef>
                          <a:spcPct val="0"/>
                        </a:spcBef>
                        <a:buClr>
                          <a:schemeClr val="hlink"/>
                        </a:buClr>
                        <a:buFont typeface="Wingdings" panose="05000000000000000000" pitchFamily="2" charset="2"/>
                        <a:buNone/>
                      </a:pPr>
                      <a:endParaRPr lang="zh-CN" altLang="en-US" sz="2800">
                        <a:solidFill>
                          <a:srgbClr val="0000FF"/>
                        </a:solidFill>
                        <a:latin typeface="Times New Roman" panose="02020503050405090304" pitchFamily="2" charset="0"/>
                        <a:ea typeface="黑体" panose="02010609060101010101" pitchFamily="1" charset="-122"/>
                      </a:endParaRPr>
                    </a:p>
                  </a:txBody>
                  <a:tcPr marL="91436" marR="91436" marT="45717" marB="45717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eaLnBrk="1" hangingPunct="1">
                        <a:spcBef>
                          <a:spcPct val="0"/>
                        </a:spcBef>
                        <a:buClr>
                          <a:schemeClr val="hlink"/>
                        </a:buClr>
                        <a:buFont typeface="Wingdings" panose="05000000000000000000" pitchFamily="2" charset="2"/>
                        <a:buNone/>
                      </a:pPr>
                      <a:endParaRPr lang="zh-CN" altLang="en-US" sz="2800">
                        <a:solidFill>
                          <a:srgbClr val="0000FF"/>
                        </a:solidFill>
                        <a:latin typeface="Times New Roman" panose="02020503050405090304" pitchFamily="2" charset="0"/>
                        <a:ea typeface="黑体" panose="02010609060101010101" pitchFamily="1" charset="-122"/>
                      </a:endParaRPr>
                    </a:p>
                  </a:txBody>
                  <a:tcPr marL="91436" marR="91436" marT="45717" marB="45717" anchor="ctr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>
                        <a:alpha val="100000"/>
                      </a:srgbClr>
                    </a:solidFill>
                  </a:tcPr>
                </a:tc>
              </a:tr>
              <a:tr h="814387">
                <a:tc>
                  <a:txBody>
                    <a:bodyPr vert="horz" wrap="square"/>
                    <a:lstStyle/>
                    <a:p>
                      <a:pPr marL="0" lvl="0" indent="0" algn="ctr" eaLnBrk="1" hangingPunct="1">
                        <a:spcBef>
                          <a:spcPct val="0"/>
                        </a:spcBef>
                        <a:buClr>
                          <a:schemeClr val="hlink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en-US" altLang="zh-CN" sz="2800">
                          <a:solidFill>
                            <a:srgbClr val="0000FF"/>
                          </a:solidFill>
                          <a:latin typeface="Times New Roman" panose="02020503050405090304" pitchFamily="2" charset="0"/>
                          <a:ea typeface="黑体" panose="02010609060101010101" pitchFamily="1" charset="-122"/>
                        </a:rPr>
                        <a:t>cos </a:t>
                      </a:r>
                      <a:r>
                        <a:rPr lang="en-US" altLang="zh-CN" sz="2800" i="1">
                          <a:solidFill>
                            <a:srgbClr val="0000FF"/>
                          </a:solidFill>
                          <a:latin typeface="Times New Roman" panose="02020503050405090304" pitchFamily="2" charset="0"/>
                          <a:ea typeface="黑体" panose="02010609060101010101" pitchFamily="1" charset="-122"/>
                        </a:rPr>
                        <a:t>a</a:t>
                      </a:r>
                      <a:endParaRPr lang="en-US" altLang="zh-CN" sz="2800" i="1">
                        <a:solidFill>
                          <a:srgbClr val="0000FF"/>
                        </a:solidFill>
                        <a:latin typeface="Times New Roman" panose="02020503050405090304" pitchFamily="2" charset="0"/>
                        <a:ea typeface="黑体" panose="02010609060101010101" pitchFamily="1" charset="-122"/>
                      </a:endParaRPr>
                    </a:p>
                  </a:txBody>
                  <a:tcPr marL="91436" marR="91436" marT="45717" marB="45717" anchor="ctr">
                    <a:lnL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eaLnBrk="1" hangingPunct="1">
                        <a:spcBef>
                          <a:spcPct val="0"/>
                        </a:spcBef>
                        <a:buClr>
                          <a:schemeClr val="hlink"/>
                        </a:buClr>
                        <a:buFont typeface="Wingdings" panose="05000000000000000000" pitchFamily="2" charset="2"/>
                        <a:buNone/>
                      </a:pPr>
                      <a:endParaRPr lang="zh-CN" altLang="en-US" sz="2800">
                        <a:solidFill>
                          <a:srgbClr val="0000FF"/>
                        </a:solidFill>
                        <a:latin typeface="Times New Roman" panose="02020503050405090304" pitchFamily="2" charset="0"/>
                        <a:ea typeface="黑体" panose="02010609060101010101" pitchFamily="1" charset="-122"/>
                      </a:endParaRPr>
                    </a:p>
                  </a:txBody>
                  <a:tcPr marL="91436" marR="91436" marT="45717" marB="45717" anchor="ctr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eaLnBrk="1" hangingPunct="1">
                        <a:spcBef>
                          <a:spcPct val="0"/>
                        </a:spcBef>
                        <a:buClr>
                          <a:schemeClr val="hlink"/>
                        </a:buClr>
                        <a:buFont typeface="Wingdings" panose="05000000000000000000" pitchFamily="2" charset="2"/>
                        <a:buNone/>
                      </a:pPr>
                      <a:endParaRPr lang="zh-CN" altLang="en-US" sz="2800">
                        <a:solidFill>
                          <a:srgbClr val="0000FF"/>
                        </a:solidFill>
                        <a:latin typeface="Times New Roman" panose="02020503050405090304" pitchFamily="2" charset="0"/>
                        <a:ea typeface="黑体" panose="02010609060101010101" pitchFamily="1" charset="-122"/>
                      </a:endParaRPr>
                    </a:p>
                  </a:txBody>
                  <a:tcPr marL="91436" marR="91436" marT="45717" marB="45717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eaLnBrk="1" hangingPunct="1">
                        <a:spcBef>
                          <a:spcPct val="0"/>
                        </a:spcBef>
                        <a:buClr>
                          <a:schemeClr val="hlink"/>
                        </a:buClr>
                        <a:buFont typeface="Wingdings" panose="05000000000000000000" pitchFamily="2" charset="2"/>
                        <a:buNone/>
                      </a:pPr>
                      <a:endParaRPr lang="zh-CN" altLang="en-US" sz="2800">
                        <a:solidFill>
                          <a:srgbClr val="0000FF"/>
                        </a:solidFill>
                        <a:latin typeface="Times New Roman" panose="02020503050405090304" pitchFamily="2" charset="0"/>
                        <a:ea typeface="黑体" panose="02010609060101010101" pitchFamily="1" charset="-122"/>
                      </a:endParaRPr>
                    </a:p>
                  </a:txBody>
                  <a:tcPr marL="91436" marR="91436" marT="45717" marB="45717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>
                        <a:alpha val="100000"/>
                      </a:srgbClr>
                    </a:solidFill>
                  </a:tcPr>
                </a:tc>
              </a:tr>
              <a:tr h="731838">
                <a:tc>
                  <a:txBody>
                    <a:bodyPr vert="horz" wrap="square"/>
                    <a:lstStyle/>
                    <a:p>
                      <a:pPr marL="0" lvl="0" indent="0" algn="ctr" eaLnBrk="1" hangingPunct="1">
                        <a:spcBef>
                          <a:spcPct val="0"/>
                        </a:spcBef>
                        <a:buClr>
                          <a:schemeClr val="hlink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en-US" altLang="zh-CN" sz="2800">
                          <a:solidFill>
                            <a:srgbClr val="0000FF"/>
                          </a:solidFill>
                          <a:latin typeface="Times New Roman" panose="02020503050405090304" pitchFamily="2" charset="0"/>
                          <a:ea typeface="黑体" panose="02010609060101010101" pitchFamily="1" charset="-122"/>
                        </a:rPr>
                        <a:t>tan </a:t>
                      </a:r>
                      <a:r>
                        <a:rPr lang="en-US" altLang="zh-CN" sz="2800" i="1">
                          <a:solidFill>
                            <a:srgbClr val="0000FF"/>
                          </a:solidFill>
                          <a:latin typeface="Times New Roman" panose="02020503050405090304" pitchFamily="2" charset="0"/>
                          <a:ea typeface="黑体" panose="02010609060101010101" pitchFamily="1" charset="-122"/>
                        </a:rPr>
                        <a:t>a</a:t>
                      </a:r>
                      <a:endParaRPr lang="en-US" altLang="zh-CN" sz="2800" i="1">
                        <a:solidFill>
                          <a:srgbClr val="0000FF"/>
                        </a:solidFill>
                        <a:latin typeface="Times New Roman" panose="02020503050405090304" pitchFamily="2" charset="0"/>
                        <a:ea typeface="黑体" panose="02010609060101010101" pitchFamily="1" charset="-122"/>
                      </a:endParaRPr>
                    </a:p>
                  </a:txBody>
                  <a:tcPr marL="91436" marR="91436" marT="45717" marB="45717" anchor="ctr">
                    <a:lnL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eaLnBrk="1" hangingPunct="1">
                        <a:spcBef>
                          <a:spcPct val="0"/>
                        </a:spcBef>
                        <a:buClr>
                          <a:schemeClr val="hlink"/>
                        </a:buClr>
                        <a:buFont typeface="Wingdings" panose="05000000000000000000" pitchFamily="2" charset="2"/>
                        <a:buNone/>
                      </a:pPr>
                      <a:endParaRPr lang="zh-CN" altLang="en-US" sz="2800">
                        <a:solidFill>
                          <a:srgbClr val="0000FF"/>
                        </a:solidFill>
                        <a:latin typeface="Times New Roman" panose="02020503050405090304" pitchFamily="2" charset="0"/>
                        <a:ea typeface="黑体" panose="02010609060101010101" pitchFamily="1" charset="-122"/>
                      </a:endParaRPr>
                    </a:p>
                  </a:txBody>
                  <a:tcPr marL="91436" marR="91436" marT="45717" marB="45717" anchor="ctr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eaLnBrk="1" hangingPunct="1">
                        <a:spcBef>
                          <a:spcPct val="0"/>
                        </a:spcBef>
                        <a:buClr>
                          <a:schemeClr val="hlink"/>
                        </a:buClr>
                        <a:buFont typeface="Wingdings" panose="05000000000000000000" pitchFamily="2" charset="2"/>
                        <a:buNone/>
                      </a:pPr>
                      <a:endParaRPr lang="zh-CN" altLang="en-US" sz="2800">
                        <a:solidFill>
                          <a:srgbClr val="0000FF"/>
                        </a:solidFill>
                        <a:latin typeface="Times New Roman" panose="02020503050405090304" pitchFamily="2" charset="0"/>
                        <a:ea typeface="黑体" panose="02010609060101010101" pitchFamily="1" charset="-122"/>
                      </a:endParaRPr>
                    </a:p>
                  </a:txBody>
                  <a:tcPr marL="91436" marR="91436" marT="45717" marB="45717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eaLnBrk="1" hangingPunct="1">
                        <a:spcBef>
                          <a:spcPct val="0"/>
                        </a:spcBef>
                        <a:buClr>
                          <a:schemeClr val="hlink"/>
                        </a:buClr>
                        <a:buFont typeface="Wingdings" panose="05000000000000000000" pitchFamily="2" charset="2"/>
                        <a:buNone/>
                      </a:pPr>
                      <a:endParaRPr lang="zh-CN" altLang="en-US" sz="2800">
                        <a:solidFill>
                          <a:srgbClr val="0000FF"/>
                        </a:solidFill>
                        <a:latin typeface="Times New Roman" panose="02020503050405090304" pitchFamily="2" charset="0"/>
                        <a:ea typeface="黑体" panose="02010609060101010101" pitchFamily="1" charset="-122"/>
                      </a:endParaRPr>
                    </a:p>
                  </a:txBody>
                  <a:tcPr marL="91436" marR="91436" marT="45717" marB="45717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>
                        <a:alpha val="100000"/>
                      </a:srgb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" name="对象 3"/>
          <p:cNvGraphicFramePr>
            <a:graphicFrameLocks noChangeAspect="1"/>
          </p:cNvGraphicFramePr>
          <p:nvPr/>
        </p:nvGraphicFramePr>
        <p:xfrm>
          <a:off x="3641725" y="2347913"/>
          <a:ext cx="352425" cy="920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9" r:id="rId2" imgW="152400" imgH="393700" progId="Equation.DSMT4">
                  <p:embed/>
                </p:oleObj>
              </mc:Choice>
              <mc:Fallback>
                <p:oleObj r:id="rId2" imgW="152400" imgH="3937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3641725" y="2347913"/>
                        <a:ext cx="352425" cy="92075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对象 5"/>
          <p:cNvGraphicFramePr>
            <a:graphicFrameLocks noChangeAspect="1"/>
          </p:cNvGraphicFramePr>
          <p:nvPr/>
        </p:nvGraphicFramePr>
        <p:xfrm>
          <a:off x="5372100" y="2476500"/>
          <a:ext cx="506413" cy="8191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0" r:id="rId4" imgW="342900" imgH="558800" progId="Equation.DSMT4">
                  <p:embed/>
                </p:oleObj>
              </mc:Choice>
              <mc:Fallback>
                <p:oleObj r:id="rId4" imgW="342900" imgH="5588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clrChange>
                          <a:clrFrom>
                            <a:srgbClr val="000000"/>
                          </a:clrFrom>
                          <a:clrTo>
                            <a:srgbClr val="000000">
                              <a:alpha val="0"/>
                            </a:srgbClr>
                          </a:clrTo>
                        </a:clrChange>
                      </a:blip>
                      <a:stretch>
                        <a:fillRect/>
                      </a:stretch>
                    </p:blipFill>
                    <p:spPr>
                      <a:xfrm>
                        <a:off x="5372100" y="2476500"/>
                        <a:ext cx="506413" cy="81915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" name="对象 7"/>
          <p:cNvGraphicFramePr>
            <a:graphicFrameLocks noChangeAspect="1"/>
          </p:cNvGraphicFramePr>
          <p:nvPr/>
        </p:nvGraphicFramePr>
        <p:xfrm>
          <a:off x="7505700" y="2419350"/>
          <a:ext cx="493713" cy="83661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1" r:id="rId6" imgW="330200" imgH="558800" progId="Equation.DSMT4">
                  <p:embed/>
                </p:oleObj>
              </mc:Choice>
              <mc:Fallback>
                <p:oleObj r:id="rId6" imgW="330200" imgH="5588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>
                        <a:clrChange>
                          <a:clrFrom>
                            <a:srgbClr val="000000"/>
                          </a:clrFrom>
                          <a:clrTo>
                            <a:srgbClr val="000000">
                              <a:alpha val="0"/>
                            </a:srgbClr>
                          </a:clrTo>
                        </a:clrChange>
                      </a:blip>
                      <a:stretch>
                        <a:fillRect/>
                      </a:stretch>
                    </p:blipFill>
                    <p:spPr>
                      <a:xfrm>
                        <a:off x="7505700" y="2419350"/>
                        <a:ext cx="493713" cy="836613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对象 9"/>
          <p:cNvGraphicFramePr>
            <a:graphicFrameLocks noChangeAspect="1"/>
          </p:cNvGraphicFramePr>
          <p:nvPr/>
        </p:nvGraphicFramePr>
        <p:xfrm>
          <a:off x="5372100" y="3341688"/>
          <a:ext cx="446088" cy="7207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2" r:id="rId8" imgW="342900" imgH="558800" progId="Equation.DSMT4">
                  <p:embed/>
                </p:oleObj>
              </mc:Choice>
              <mc:Fallback>
                <p:oleObj r:id="rId8" imgW="342900" imgH="5588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9">
                        <a:clrChange>
                          <a:clrFrom>
                            <a:srgbClr val="000000"/>
                          </a:clrFrom>
                          <a:clrTo>
                            <a:srgbClr val="000000">
                              <a:alpha val="0"/>
                            </a:srgbClr>
                          </a:clrTo>
                        </a:clrChange>
                      </a:blip>
                      <a:stretch>
                        <a:fillRect/>
                      </a:stretch>
                    </p:blipFill>
                    <p:spPr>
                      <a:xfrm>
                        <a:off x="5372100" y="3341688"/>
                        <a:ext cx="446088" cy="72072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对象 11"/>
          <p:cNvGraphicFramePr>
            <a:graphicFrameLocks noChangeAspect="1"/>
          </p:cNvGraphicFramePr>
          <p:nvPr/>
        </p:nvGraphicFramePr>
        <p:xfrm>
          <a:off x="7588250" y="3367088"/>
          <a:ext cx="279400" cy="7207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3" r:id="rId10" imgW="190500" imgH="508000" progId="Equation.DSMT4">
                  <p:embed/>
                </p:oleObj>
              </mc:Choice>
              <mc:Fallback>
                <p:oleObj r:id="rId10" imgW="190500" imgH="5080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1">
                        <a:clrChange>
                          <a:clrFrom>
                            <a:srgbClr val="000000"/>
                          </a:clrFrom>
                          <a:clrTo>
                            <a:srgbClr val="000000">
                              <a:alpha val="0"/>
                            </a:srgbClr>
                          </a:clrTo>
                        </a:clrChange>
                      </a:blip>
                      <a:stretch>
                        <a:fillRect/>
                      </a:stretch>
                    </p:blipFill>
                    <p:spPr>
                      <a:xfrm>
                        <a:off x="7588250" y="3367088"/>
                        <a:ext cx="279400" cy="72072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" name="对象 13"/>
          <p:cNvGraphicFramePr>
            <a:graphicFrameLocks noChangeAspect="1"/>
          </p:cNvGraphicFramePr>
          <p:nvPr/>
        </p:nvGraphicFramePr>
        <p:xfrm>
          <a:off x="7434263" y="4324350"/>
          <a:ext cx="444500" cy="4445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4" r:id="rId12" imgW="292100" imgH="292100" progId="Equation.DSMT4">
                  <p:embed/>
                </p:oleObj>
              </mc:Choice>
              <mc:Fallback>
                <p:oleObj r:id="rId12" imgW="292100" imgH="2921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3">
                        <a:clrChange>
                          <a:clrFrom>
                            <a:srgbClr val="000000"/>
                          </a:clrFrom>
                          <a:clrTo>
                            <a:srgbClr val="000000">
                              <a:alpha val="0"/>
                            </a:srgbClr>
                          </a:clrTo>
                        </a:clrChange>
                      </a:blip>
                      <a:stretch>
                        <a:fillRect/>
                      </a:stretch>
                    </p:blipFill>
                    <p:spPr>
                      <a:xfrm>
                        <a:off x="7434263" y="4324350"/>
                        <a:ext cx="444500" cy="44450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" name="对象 15"/>
          <p:cNvGraphicFramePr>
            <a:graphicFrameLocks noChangeAspect="1"/>
          </p:cNvGraphicFramePr>
          <p:nvPr/>
        </p:nvGraphicFramePr>
        <p:xfrm>
          <a:off x="3573463" y="4173538"/>
          <a:ext cx="441325" cy="7635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5" r:id="rId14" imgW="254000" imgH="431800" progId="Equation.DSMT4">
                  <p:embed/>
                </p:oleObj>
              </mc:Choice>
              <mc:Fallback>
                <p:oleObj r:id="rId14" imgW="254000" imgH="4318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5">
                        <a:clrChange>
                          <a:clrFrom>
                            <a:srgbClr val="000000"/>
                          </a:clrFrom>
                          <a:clrTo>
                            <a:srgbClr val="000000">
                              <a:alpha val="0"/>
                            </a:srgbClr>
                          </a:clrTo>
                        </a:clrChange>
                      </a:blip>
                      <a:stretch>
                        <a:fillRect/>
                      </a:stretch>
                    </p:blipFill>
                    <p:spPr>
                      <a:xfrm>
                        <a:off x="3573463" y="4173538"/>
                        <a:ext cx="441325" cy="763587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8" name="对象 17"/>
          <p:cNvGraphicFramePr>
            <a:graphicFrameLocks noChangeAspect="1"/>
          </p:cNvGraphicFramePr>
          <p:nvPr/>
        </p:nvGraphicFramePr>
        <p:xfrm>
          <a:off x="5511800" y="4330700"/>
          <a:ext cx="153988" cy="28733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6" r:id="rId16" imgW="101600" imgH="203200" progId="Equation.DSMT4">
                  <p:embed/>
                </p:oleObj>
              </mc:Choice>
              <mc:Fallback>
                <p:oleObj r:id="rId16" imgW="101600" imgH="2032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7">
                        <a:clrChange>
                          <a:clrFrom>
                            <a:srgbClr val="000000"/>
                          </a:clrFrom>
                          <a:clrTo>
                            <a:srgbClr val="000000">
                              <a:alpha val="0"/>
                            </a:srgbClr>
                          </a:clrTo>
                        </a:clrChange>
                      </a:blip>
                      <a:stretch>
                        <a:fillRect/>
                      </a:stretch>
                    </p:blipFill>
                    <p:spPr>
                      <a:xfrm>
                        <a:off x="5511800" y="4330700"/>
                        <a:ext cx="153988" cy="287338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" name="对象 18"/>
          <p:cNvGraphicFramePr>
            <a:graphicFrameLocks noChangeAspect="1"/>
          </p:cNvGraphicFramePr>
          <p:nvPr/>
        </p:nvGraphicFramePr>
        <p:xfrm>
          <a:off x="3548063" y="3303588"/>
          <a:ext cx="492125" cy="83661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7" r:id="rId18" imgW="330200" imgH="558800" progId="Equation.DSMT4">
                  <p:embed/>
                </p:oleObj>
              </mc:Choice>
              <mc:Fallback>
                <p:oleObj r:id="rId18" imgW="330200" imgH="5588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>
                        <a:clrChange>
                          <a:clrFrom>
                            <a:srgbClr val="000000"/>
                          </a:clrFrom>
                          <a:clrTo>
                            <a:srgbClr val="000000">
                              <a:alpha val="0"/>
                            </a:srgbClr>
                          </a:clrTo>
                        </a:clrChange>
                      </a:blip>
                      <a:stretch>
                        <a:fillRect/>
                      </a:stretch>
                    </p:blipFill>
                    <p:spPr>
                      <a:xfrm>
                        <a:off x="3548063" y="3303588"/>
                        <a:ext cx="492125" cy="836612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303" name="圆角矩形 31"/>
          <p:cNvSpPr/>
          <p:nvPr/>
        </p:nvSpPr>
        <p:spPr>
          <a:xfrm>
            <a:off x="163513" y="1563688"/>
            <a:ext cx="671512" cy="2203450"/>
          </a:xfrm>
          <a:prstGeom prst="roundRect">
            <a:avLst>
              <a:gd name="adj" fmla="val 16667"/>
            </a:avLst>
          </a:prstGeom>
          <a:solidFill>
            <a:srgbClr val="FFFFD9"/>
          </a:solidFill>
          <a:ln w="25400" cap="flat" cmpd="sng">
            <a:solidFill>
              <a:srgbClr val="0099FF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t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2800" b="1"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归</a:t>
            </a:r>
            <a:endParaRPr lang="zh-CN" altLang="en-US" sz="2800" b="1">
              <a:latin typeface="微软雅黑" panose="020b0503020204020204" charset="-122"/>
              <a:ea typeface="微软雅黑"/>
              <a:sym typeface="微软雅黑" panose="020b0503020204020204" charset="-122"/>
            </a:endParaRPr>
          </a:p>
          <a:p>
            <a:pPr algn="ctr"/>
            <a:r>
              <a:rPr lang="zh-CN" altLang="en-US" sz="2800" b="1"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纳</a:t>
            </a:r>
            <a:endParaRPr lang="zh-CN" altLang="en-US" sz="2800" b="1">
              <a:latin typeface="微软雅黑" panose="020b0503020204020204" charset="-122"/>
              <a:ea typeface="微软雅黑"/>
              <a:sym typeface="微软雅黑" panose="020b0503020204020204" charset="-122"/>
            </a:endParaRPr>
          </a:p>
          <a:p>
            <a:pPr algn="ctr"/>
            <a:r>
              <a:rPr lang="zh-CN" altLang="en-US" sz="2800" b="1"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总</a:t>
            </a:r>
            <a:endParaRPr lang="zh-CN" altLang="en-US" sz="2800" b="1">
              <a:latin typeface="微软雅黑" panose="020b0503020204020204" charset="-122"/>
              <a:ea typeface="微软雅黑"/>
              <a:sym typeface="微软雅黑" panose="020b0503020204020204" charset="-122"/>
            </a:endParaRPr>
          </a:p>
          <a:p>
            <a:pPr algn="ctr"/>
            <a:r>
              <a:rPr lang="zh-CN" altLang="en-US" sz="2800" b="1"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结</a:t>
            </a:r>
            <a:endParaRPr lang="zh-CN" altLang="en-US" sz="2800" b="1">
              <a:latin typeface="微软雅黑" panose="020b0503020204020204" charset="-122"/>
              <a:ea typeface="微软雅黑"/>
              <a:sym typeface="微软雅黑" panose="020b0503020204020204" charset="-122"/>
            </a:endParaRPr>
          </a:p>
        </p:txBody>
      </p:sp>
      <p:sp>
        <p:nvSpPr>
          <p:cNvPr id="11304" name="文本框 2"/>
          <p:cNvSpPr txBox="1"/>
          <p:nvPr/>
        </p:nvSpPr>
        <p:spPr>
          <a:xfrm>
            <a:off x="1081088" y="1530350"/>
            <a:ext cx="894080" cy="95313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0000FF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三角</a:t>
            </a:r>
            <a:endParaRPr lang="zh-CN" altLang="en-US" sz="2800">
              <a:solidFill>
                <a:srgbClr val="0000FF"/>
              </a:solidFill>
              <a:latin typeface="Times New Roman" panose="02020503050405090304" pitchFamily="2" charset="0"/>
              <a:ea typeface="黑体" panose="02010609060101010101" pitchFamily="1" charset="-122"/>
            </a:endParaRPr>
          </a:p>
          <a:p>
            <a:r>
              <a:rPr lang="zh-CN" altLang="en-US" sz="2800">
                <a:solidFill>
                  <a:srgbClr val="0000FF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函数</a:t>
            </a:r>
            <a:endParaRPr lang="zh-CN" altLang="en-US" sz="2800">
              <a:solidFill>
                <a:srgbClr val="0000FF"/>
              </a:solidFill>
              <a:latin typeface="Times New Roman" panose="02020503050405090304" pitchFamily="2" charset="0"/>
              <a:ea typeface="黑体" panose="02010609060101010101" pitchFamily="1" charset="-122"/>
            </a:endParaRPr>
          </a:p>
        </p:txBody>
      </p:sp>
      <p:sp>
        <p:nvSpPr>
          <p:cNvPr id="11305" name="文本框 3"/>
          <p:cNvSpPr txBox="1"/>
          <p:nvPr/>
        </p:nvSpPr>
        <p:spPr>
          <a:xfrm>
            <a:off x="1903413" y="1019175"/>
            <a:ext cx="894080" cy="95313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0000FF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锐角</a:t>
            </a:r>
            <a:endParaRPr lang="zh-CN" altLang="en-US" sz="2800">
              <a:solidFill>
                <a:srgbClr val="0000FF"/>
              </a:solidFill>
              <a:latin typeface="Times New Roman" panose="02020503050405090304" pitchFamily="2" charset="0"/>
              <a:ea typeface="黑体" panose="02010609060101010101" pitchFamily="1" charset="-122"/>
            </a:endParaRPr>
          </a:p>
          <a:p>
            <a:r>
              <a:rPr lang="zh-CN" altLang="en-US" sz="2800">
                <a:solidFill>
                  <a:srgbClr val="0000FF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   </a:t>
            </a:r>
            <a:r>
              <a:rPr lang="en-US" altLang="zh-CN" sz="2800" i="1">
                <a:solidFill>
                  <a:srgbClr val="0000FF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a</a:t>
            </a:r>
            <a:endParaRPr lang="en-US" altLang="zh-CN" sz="2800" i="1">
              <a:solidFill>
                <a:srgbClr val="0000FF"/>
              </a:solidFill>
              <a:latin typeface="Times New Roman" panose="02020503050405090304" pitchFamily="2" charset="0"/>
              <a:ea typeface="黑体" panose="02010609060101010101" pitchFamily="1" charset="-122"/>
            </a:endParaRPr>
          </a:p>
        </p:txBody>
      </p:sp>
    </p:spTree>
    <p:custDataLst>
      <p:tags r:id="rId19"/>
    </p:custData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78851"/>
          <p:cNvSpPr txBox="1"/>
          <p:nvPr/>
        </p:nvSpPr>
        <p:spPr>
          <a:xfrm>
            <a:off x="68263" y="784225"/>
            <a:ext cx="8999537" cy="121094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latin typeface="Times New Roman" panose="02020503050405090304" pitchFamily="2" charset="0"/>
                <a:ea typeface="黑体" panose="02010609060101010101" pitchFamily="1" charset="-122"/>
              </a:rPr>
              <a:t>1.</a:t>
            </a:r>
            <a:r>
              <a:rPr lang="zh-CN" altLang="en-US" sz="2800">
                <a:latin typeface="Times New Roman" panose="02020503050405090304" pitchFamily="2" charset="0"/>
                <a:ea typeface="黑体" panose="02010609060101010101" pitchFamily="1" charset="-122"/>
              </a:rPr>
              <a:t>通过特殊角的三角函数值，进一步巩固锐角三角函数之间的关系</a:t>
            </a:r>
            <a:r>
              <a:rPr lang="en-US" altLang="zh-CN" sz="2800">
                <a:latin typeface="Times New Roman" panose="02020503050405090304" pitchFamily="2" charset="0"/>
                <a:ea typeface="黑体" panose="02010609060101010101" pitchFamily="1" charset="-122"/>
              </a:rPr>
              <a:t>.</a:t>
            </a:r>
            <a:r>
              <a:rPr lang="zh-CN" altLang="en-US" sz="2800">
                <a:latin typeface="Times New Roman" panose="02020503050405090304" pitchFamily="2" charset="0"/>
                <a:ea typeface="黑体" panose="02010609060101010101" pitchFamily="1" charset="-122"/>
              </a:rPr>
              <a:t>（</a:t>
            </a:r>
            <a:r>
              <a:rPr lang="zh-CN" altLang="en-US" sz="2800">
                <a:solidFill>
                  <a:srgbClr val="FF33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互余关系、倒数关系、相除关系、平方关系</a:t>
            </a:r>
            <a:r>
              <a:rPr lang="zh-CN" altLang="en-US" sz="2800">
                <a:latin typeface="Times New Roman" panose="02020503050405090304" pitchFamily="2" charset="0"/>
                <a:ea typeface="黑体" panose="02010609060101010101" pitchFamily="1" charset="-122"/>
              </a:rPr>
              <a:t>）</a:t>
            </a:r>
            <a:endParaRPr lang="zh-CN" altLang="en-US" sz="2800">
              <a:latin typeface="Times New Roman" panose="02020503050405090304" pitchFamily="2" charset="0"/>
              <a:ea typeface="黑体" panose="02010609060101010101" pitchFamily="1" charset="-122"/>
            </a:endParaRPr>
          </a:p>
        </p:txBody>
      </p:sp>
      <p:sp>
        <p:nvSpPr>
          <p:cNvPr id="4" name="文本框 78852"/>
          <p:cNvSpPr txBox="1"/>
          <p:nvPr/>
        </p:nvSpPr>
        <p:spPr>
          <a:xfrm>
            <a:off x="144463" y="1925638"/>
            <a:ext cx="8828087" cy="121094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latin typeface="Times New Roman" panose="02020503050405090304" pitchFamily="2" charset="0"/>
                <a:ea typeface="黑体" panose="02010609060101010101" pitchFamily="1" charset="-122"/>
              </a:rPr>
              <a:t>2. </a:t>
            </a:r>
            <a:r>
              <a:rPr lang="zh-CN" altLang="en-US" sz="2800">
                <a:latin typeface="Times New Roman" panose="02020503050405090304" pitchFamily="2" charset="0"/>
                <a:ea typeface="黑体" panose="02010609060101010101" pitchFamily="1" charset="-122"/>
              </a:rPr>
              <a:t>观察特殊三角函数值表，你能得出三角函数的增减性规律吗？</a:t>
            </a:r>
            <a:endParaRPr lang="zh-CN" altLang="en-US" sz="2800">
              <a:latin typeface="Times New Roman" panose="02020503050405090304" pitchFamily="2" charset="0"/>
              <a:ea typeface="黑体" panose="02010609060101010101" pitchFamily="1" charset="-122"/>
            </a:endParaRPr>
          </a:p>
        </p:txBody>
      </p:sp>
      <p:sp>
        <p:nvSpPr>
          <p:cNvPr id="5" name="文本框 78853"/>
          <p:cNvSpPr txBox="1"/>
          <p:nvPr/>
        </p:nvSpPr>
        <p:spPr>
          <a:xfrm>
            <a:off x="212725" y="2443163"/>
            <a:ext cx="8685213" cy="233045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0000FF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                </a:t>
            </a:r>
            <a:r>
              <a:rPr lang="zh-CN" altLang="en-US" sz="2800">
                <a:solidFill>
                  <a:srgbClr val="0000FF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锐角三角函数的增减性：</a:t>
            </a:r>
            <a:endParaRPr lang="zh-CN" altLang="en-US" sz="2800">
              <a:solidFill>
                <a:srgbClr val="0000FF"/>
              </a:solidFill>
              <a:latin typeface="Times New Roman" panose="02020503050405090304" pitchFamily="2" charset="0"/>
              <a:ea typeface="黑体" panose="02010609060101010101" pitchFamily="1" charset="-122"/>
            </a:endParaRPr>
          </a:p>
          <a:p>
            <a:pPr>
              <a:lnSpc>
                <a:spcPct val="130000"/>
              </a:lnSpc>
            </a:pPr>
            <a:r>
              <a:rPr lang="zh-CN" altLang="en-US" sz="2800">
                <a:latin typeface="Times New Roman" panose="02020503050405090304" pitchFamily="2" charset="0"/>
                <a:ea typeface="黑体" panose="02010609060101010101" pitchFamily="1" charset="-122"/>
              </a:rPr>
              <a:t>当角度在</a:t>
            </a:r>
            <a:r>
              <a:rPr lang="en-US" altLang="zh-CN" sz="2800">
                <a:latin typeface="Times New Roman" panose="02020503050405090304" pitchFamily="2" charset="0"/>
                <a:ea typeface="黑体" panose="02010609060101010101" pitchFamily="1" charset="-122"/>
              </a:rPr>
              <a:t> 0</a:t>
            </a:r>
            <a:r>
              <a:rPr lang="en-US" altLang="zh-CN" sz="2800">
                <a:latin typeface="微软雅黑" panose="020b0503020204020204" charset="-122"/>
                <a:ea typeface="微软雅黑"/>
              </a:rPr>
              <a:t>°</a:t>
            </a:r>
            <a:r>
              <a:rPr lang="zh-CN" altLang="en-US" sz="2800">
                <a:latin typeface="Times New Roman" panose="02020503050405090304" pitchFamily="2" charset="0"/>
                <a:ea typeface="黑体" panose="02010609060101010101" pitchFamily="1" charset="-122"/>
              </a:rPr>
              <a:t>～</a:t>
            </a:r>
            <a:r>
              <a:rPr lang="en-US" altLang="zh-CN" sz="2800">
                <a:latin typeface="Times New Roman" panose="02020503050405090304" pitchFamily="2" charset="0"/>
                <a:ea typeface="黑体" panose="02010609060101010101" pitchFamily="1" charset="-122"/>
              </a:rPr>
              <a:t>90</a:t>
            </a:r>
            <a:r>
              <a:rPr lang="en-US" altLang="zh-CN" sz="2800">
                <a:latin typeface="微软雅黑" panose="020b0503020204020204" charset="-122"/>
                <a:ea typeface="微软雅黑"/>
              </a:rPr>
              <a:t>° </a:t>
            </a:r>
            <a:r>
              <a:rPr lang="zh-CN" altLang="en-US" sz="2800">
                <a:latin typeface="Times New Roman" panose="02020503050405090304" pitchFamily="2" charset="0"/>
                <a:ea typeface="黑体" panose="02010609060101010101" pitchFamily="1" charset="-122"/>
              </a:rPr>
              <a:t>之间变化时，正弦值和正切值随着角度的增大（或减小）而</a:t>
            </a:r>
            <a:r>
              <a:rPr lang="zh-CN" altLang="en-US" sz="2800" u="sng">
                <a:latin typeface="Times New Roman" panose="02020503050405090304" pitchFamily="2" charset="0"/>
                <a:ea typeface="黑体" panose="02010609060101010101" pitchFamily="1" charset="-122"/>
              </a:rPr>
              <a:t> </a:t>
            </a:r>
            <a:r>
              <a:rPr lang="en-US" altLang="zh-CN" sz="2800" u="sng">
                <a:latin typeface="Times New Roman" panose="02020503050405090304" pitchFamily="2" charset="0"/>
                <a:ea typeface="黑体" panose="02010609060101010101" pitchFamily="1" charset="-122"/>
              </a:rPr>
              <a:t>_______</a:t>
            </a:r>
            <a:r>
              <a:rPr lang="zh-CN" altLang="en-US" sz="2800" u="sng">
                <a:latin typeface="Times New Roman" panose="02020503050405090304" pitchFamily="2" charset="0"/>
                <a:ea typeface="黑体" panose="02010609060101010101" pitchFamily="1" charset="-122"/>
              </a:rPr>
              <a:t>              </a:t>
            </a:r>
            <a:r>
              <a:rPr lang="zh-CN" altLang="en-US" sz="2800">
                <a:latin typeface="Times New Roman" panose="02020503050405090304" pitchFamily="2" charset="0"/>
                <a:ea typeface="黑体" panose="02010609060101010101" pitchFamily="1" charset="-122"/>
              </a:rPr>
              <a:t>； </a:t>
            </a:r>
            <a:endParaRPr lang="zh-CN" altLang="en-US" sz="2800">
              <a:latin typeface="Times New Roman" panose="02020503050405090304" pitchFamily="2" charset="0"/>
              <a:ea typeface="黑体" panose="02010609060101010101" pitchFamily="1" charset="-122"/>
            </a:endParaRPr>
          </a:p>
          <a:p>
            <a:pPr>
              <a:lnSpc>
                <a:spcPct val="130000"/>
              </a:lnSpc>
            </a:pPr>
            <a:r>
              <a:rPr lang="zh-CN" altLang="en-US" sz="2800">
                <a:latin typeface="Times New Roman" panose="02020503050405090304" pitchFamily="2" charset="0"/>
                <a:ea typeface="黑体" panose="02010609060101010101" pitchFamily="1" charset="-122"/>
              </a:rPr>
              <a:t>余弦值随着角度的增大（或减小）而</a:t>
            </a:r>
            <a:r>
              <a:rPr lang="zh-CN" altLang="en-US" sz="2800" u="sng">
                <a:latin typeface="Times New Roman" panose="02020503050405090304" pitchFamily="2" charset="0"/>
                <a:ea typeface="黑体" panose="02010609060101010101" pitchFamily="1" charset="-122"/>
              </a:rPr>
              <a:t> </a:t>
            </a:r>
            <a:r>
              <a:rPr lang="en-US" altLang="zh-CN" sz="2800" u="sng">
                <a:latin typeface="Times New Roman" panose="02020503050405090304" pitchFamily="2" charset="0"/>
                <a:ea typeface="黑体" panose="02010609060101010101" pitchFamily="1" charset="-122"/>
              </a:rPr>
              <a:t>_______</a:t>
            </a:r>
            <a:r>
              <a:rPr lang="zh-CN" altLang="en-US" sz="2800" u="sng">
                <a:latin typeface="Times New Roman" panose="02020503050405090304" pitchFamily="2" charset="0"/>
                <a:ea typeface="黑体" panose="02010609060101010101" pitchFamily="1" charset="-122"/>
              </a:rPr>
              <a:t>             </a:t>
            </a:r>
            <a:r>
              <a:rPr lang="en-US" altLang="zh-CN" sz="2800">
                <a:latin typeface="Times New Roman" panose="02020503050405090304" pitchFamily="2" charset="0"/>
                <a:ea typeface="黑体" panose="02010609060101010101" pitchFamily="1" charset="-122"/>
              </a:rPr>
              <a:t>.</a:t>
            </a:r>
            <a:endParaRPr lang="en-US" altLang="zh-CN" sz="2800">
              <a:latin typeface="Times New Roman" panose="02020503050405090304" pitchFamily="2" charset="0"/>
              <a:ea typeface="黑体" panose="02010609060101010101" pitchFamily="1" charset="-122"/>
            </a:endParaRPr>
          </a:p>
        </p:txBody>
      </p:sp>
      <p:sp>
        <p:nvSpPr>
          <p:cNvPr id="6" name="文本框 78854"/>
          <p:cNvSpPr txBox="1"/>
          <p:nvPr/>
        </p:nvSpPr>
        <p:spPr>
          <a:xfrm>
            <a:off x="3924300" y="3579813"/>
            <a:ext cx="3043238" cy="65087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800">
                <a:solidFill>
                  <a:srgbClr val="FF33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增大（或减小）</a:t>
            </a:r>
            <a:endParaRPr lang="zh-CN" altLang="en-US" sz="2800">
              <a:solidFill>
                <a:srgbClr val="FF3300"/>
              </a:solidFill>
              <a:latin typeface="Times New Roman" panose="02020503050405090304" pitchFamily="2" charset="0"/>
              <a:ea typeface="黑体" panose="02010609060101010101" pitchFamily="1" charset="-122"/>
            </a:endParaRPr>
          </a:p>
        </p:txBody>
      </p:sp>
      <p:sp>
        <p:nvSpPr>
          <p:cNvPr id="7" name="文本框 78855"/>
          <p:cNvSpPr txBox="1"/>
          <p:nvPr/>
        </p:nvSpPr>
        <p:spPr>
          <a:xfrm>
            <a:off x="6010275" y="4122738"/>
            <a:ext cx="2736850" cy="65087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800">
                <a:solidFill>
                  <a:srgbClr val="FF33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减小（或增大）</a:t>
            </a:r>
            <a:endParaRPr lang="zh-CN" altLang="en-US" sz="2800">
              <a:solidFill>
                <a:srgbClr val="FF3300"/>
              </a:solidFill>
              <a:latin typeface="Times New Roman" panose="02020503050405090304" pitchFamily="2" charset="0"/>
              <a:ea typeface="黑体" panose="02010609060101010101" pitchFamily="1" charset="-122"/>
            </a:endParaRPr>
          </a:p>
        </p:txBody>
      </p:sp>
      <p:sp>
        <p:nvSpPr>
          <p:cNvPr id="12294" name="圆角矩形 31"/>
          <p:cNvSpPr/>
          <p:nvPr/>
        </p:nvSpPr>
        <p:spPr>
          <a:xfrm>
            <a:off x="115888" y="347663"/>
            <a:ext cx="1820862" cy="552450"/>
          </a:xfrm>
          <a:prstGeom prst="roundRect">
            <a:avLst>
              <a:gd name="adj" fmla="val 16667"/>
            </a:avLst>
          </a:prstGeom>
          <a:solidFill>
            <a:srgbClr val="FFFFD9"/>
          </a:solidFill>
          <a:ln w="25400" cap="flat" cmpd="sng">
            <a:solidFill>
              <a:srgbClr val="0099FF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t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2800" b="1"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两点反思</a:t>
            </a:r>
            <a:endParaRPr lang="zh-CN" altLang="en-US" sz="2800" b="1">
              <a:latin typeface="微软雅黑" panose="020b0503020204020204" charset="-122"/>
              <a:ea typeface="微软雅黑"/>
              <a:sym typeface="微软雅黑" panose="020b0503020204020204" charset="-122"/>
            </a:endParaRPr>
          </a:p>
        </p:txBody>
      </p:sp>
    </p:spTree>
    <p:custDataLst>
      <p:tags r:id="rId2"/>
    </p:custData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3" name="Rectangle 3"/>
          <p:cNvSpPr>
            <a:spLocks noGrp="1" noRot="1"/>
          </p:cNvSpPr>
          <p:nvPr/>
        </p:nvSpPr>
        <p:spPr>
          <a:xfrm>
            <a:off x="187325" y="1341438"/>
            <a:ext cx="8721725" cy="2335212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342900" indent="-342900">
              <a:lnSpc>
                <a:spcPct val="130000"/>
              </a:lnSpc>
              <a:spcBef>
                <a:spcPct val="20000"/>
              </a:spcBef>
            </a:pPr>
            <a:r>
              <a:rPr lang="zh-CN" altLang="en-US" sz="2800">
                <a:latin typeface="Times New Roman" panose="02020503050405090304" pitchFamily="2" charset="0"/>
                <a:ea typeface="黑体" panose="02010609060101010101" pitchFamily="1" charset="-122"/>
              </a:rPr>
              <a:t>1.</a:t>
            </a:r>
            <a:r>
              <a:rPr lang="en-US" altLang="zh-CN" sz="2800">
                <a:latin typeface="Times New Roman" panose="02020503050405090304" pitchFamily="2" charset="0"/>
                <a:ea typeface="黑体" panose="02010609060101010101" pitchFamily="1" charset="-122"/>
              </a:rPr>
              <a:t> </a:t>
            </a:r>
            <a:r>
              <a:rPr lang="zh-CN" altLang="en-US" sz="2800">
                <a:latin typeface="Times New Roman" panose="02020503050405090304" pitchFamily="2" charset="0"/>
                <a:ea typeface="黑体" panose="02010609060101010101" pitchFamily="1" charset="-122"/>
              </a:rPr>
              <a:t>如果∠</a:t>
            </a:r>
            <a:r>
              <a:rPr lang="zh-CN" altLang="en-US" sz="2800" i="1">
                <a:latin typeface="Times New Roman" panose="02020503050405090304" pitchFamily="2" charset="0"/>
                <a:ea typeface="黑体" panose="02010609060101010101" pitchFamily="1" charset="-122"/>
              </a:rPr>
              <a:t>α</a:t>
            </a:r>
            <a:r>
              <a:rPr lang="en-US" altLang="zh-CN" sz="2800" i="1">
                <a:latin typeface="Times New Roman" panose="02020503050405090304" pitchFamily="2" charset="0"/>
                <a:ea typeface="黑体" panose="02010609060101010101" pitchFamily="1" charset="-122"/>
              </a:rPr>
              <a:t> </a:t>
            </a:r>
            <a:r>
              <a:rPr lang="zh-CN" altLang="en-US" sz="2800">
                <a:latin typeface="Times New Roman" panose="02020503050405090304" pitchFamily="2" charset="0"/>
                <a:ea typeface="黑体" panose="02010609060101010101" pitchFamily="1" charset="-122"/>
              </a:rPr>
              <a:t>是等边三角形的一个内角，则</a:t>
            </a:r>
            <a:r>
              <a:rPr lang="en-US" altLang="zh-CN" sz="2800">
                <a:latin typeface="Times New Roman" panose="02020503050405090304" pitchFamily="2" charset="0"/>
                <a:ea typeface="黑体" panose="02010609060101010101" pitchFamily="1" charset="-122"/>
              </a:rPr>
              <a:t> </a:t>
            </a:r>
            <a:r>
              <a:rPr lang="zh-CN" altLang="en-US" sz="2800">
                <a:latin typeface="Times New Roman" panose="02020503050405090304" pitchFamily="2" charset="0"/>
                <a:ea typeface="黑体" panose="02010609060101010101" pitchFamily="1" charset="-122"/>
              </a:rPr>
              <a:t>cos</a:t>
            </a:r>
            <a:r>
              <a:rPr lang="zh-CN" altLang="en-US" sz="2800" i="1">
                <a:latin typeface="Times New Roman" panose="02020503050405090304" pitchFamily="2" charset="0"/>
                <a:ea typeface="黑体" panose="02010609060101010101" pitchFamily="1" charset="-122"/>
              </a:rPr>
              <a:t>α</a:t>
            </a:r>
            <a:r>
              <a:rPr lang="en-US" altLang="zh-CN" sz="2800" i="1">
                <a:latin typeface="Times New Roman" panose="02020503050405090304" pitchFamily="2" charset="0"/>
                <a:ea typeface="黑体" panose="02010609060101010101" pitchFamily="1" charset="-122"/>
              </a:rPr>
              <a:t> </a:t>
            </a:r>
            <a:r>
              <a:rPr lang="zh-CN" altLang="en-US" sz="2800">
                <a:latin typeface="Times New Roman" panose="02020503050405090304" pitchFamily="2" charset="0"/>
                <a:ea typeface="黑体" panose="02010609060101010101" pitchFamily="1" charset="-122"/>
              </a:rPr>
              <a:t>=</a:t>
            </a:r>
            <a:r>
              <a:rPr lang="en-US" altLang="zh-CN" sz="2800">
                <a:latin typeface="Times New Roman" panose="02020503050405090304" pitchFamily="2" charset="0"/>
                <a:ea typeface="黑体" panose="02010609060101010101" pitchFamily="1" charset="-122"/>
              </a:rPr>
              <a:t> ____.</a:t>
            </a:r>
            <a:r>
              <a:rPr lang="zh-CN" altLang="en-US" sz="2800" u="sng">
                <a:latin typeface="Times New Roman" panose="02020503050405090304" pitchFamily="2" charset="0"/>
                <a:ea typeface="黑体" panose="02010609060101010101" pitchFamily="1" charset="-122"/>
              </a:rPr>
              <a:t> </a:t>
            </a:r>
            <a:endParaRPr lang="zh-CN" altLang="en-US" sz="2800" u="sng">
              <a:latin typeface="Times New Roman" panose="02020503050405090304" pitchFamily="2" charset="0"/>
              <a:ea typeface="黑体" panose="02010609060101010101" pitchFamily="1" charset="-122"/>
            </a:endParaRPr>
          </a:p>
          <a:p>
            <a:pPr marL="342900" indent="-342900">
              <a:lnSpc>
                <a:spcPct val="130000"/>
              </a:lnSpc>
              <a:spcBef>
                <a:spcPct val="20000"/>
              </a:spcBef>
            </a:pPr>
            <a:endParaRPr lang="zh-CN" altLang="en-US" sz="2800" u="sng">
              <a:latin typeface="Times New Roman" panose="02020503050405090304" pitchFamily="2" charset="0"/>
              <a:ea typeface="黑体" panose="02010609060101010101" pitchFamily="1" charset="-122"/>
            </a:endParaRPr>
          </a:p>
          <a:p>
            <a:pPr marL="342900" indent="-342900">
              <a:lnSpc>
                <a:spcPct val="170000"/>
              </a:lnSpc>
              <a:spcBef>
                <a:spcPct val="20000"/>
              </a:spcBef>
            </a:pPr>
            <a:r>
              <a:rPr lang="zh-CN" altLang="en-US" sz="2800">
                <a:latin typeface="Times New Roman" panose="02020503050405090304" pitchFamily="2" charset="0"/>
                <a:ea typeface="黑体" panose="02010609060101010101" pitchFamily="1" charset="-122"/>
              </a:rPr>
              <a:t>2.</a:t>
            </a:r>
            <a:r>
              <a:rPr lang="en-US" altLang="zh-CN" sz="2800">
                <a:latin typeface="Times New Roman" panose="02020503050405090304" pitchFamily="2" charset="0"/>
                <a:ea typeface="黑体" panose="02010609060101010101" pitchFamily="1" charset="-122"/>
              </a:rPr>
              <a:t> </a:t>
            </a:r>
            <a:r>
              <a:rPr lang="zh-CN" altLang="en-US" sz="2800">
                <a:latin typeface="Times New Roman" panose="02020503050405090304" pitchFamily="2" charset="0"/>
                <a:ea typeface="黑体" panose="02010609060101010101" pitchFamily="1" charset="-122"/>
              </a:rPr>
              <a:t>在</a:t>
            </a:r>
            <a:r>
              <a:rPr lang="en-US" altLang="zh-CN" sz="2800">
                <a:latin typeface="Times New Roman" panose="02020503050405090304" pitchFamily="2" charset="0"/>
                <a:ea typeface="黑体" panose="02010609060101010101" pitchFamily="1" charset="-122"/>
              </a:rPr>
              <a:t> </a:t>
            </a:r>
            <a:r>
              <a:rPr lang="zh-CN" altLang="en-US" sz="2800">
                <a:latin typeface="Times New Roman" panose="02020503050405090304" pitchFamily="2" charset="0"/>
                <a:ea typeface="黑体" panose="02010609060101010101" pitchFamily="1" charset="-122"/>
              </a:rPr>
              <a:t>△</a:t>
            </a:r>
            <a:r>
              <a:rPr lang="zh-CN" altLang="en-US" sz="2800" i="1">
                <a:latin typeface="Times New Roman" panose="02020503050405090304" pitchFamily="2" charset="0"/>
                <a:ea typeface="黑体" panose="02010609060101010101" pitchFamily="1" charset="-122"/>
              </a:rPr>
              <a:t>ABC</a:t>
            </a:r>
            <a:r>
              <a:rPr lang="en-US" altLang="zh-CN" sz="2800" i="1">
                <a:latin typeface="Times New Roman" panose="02020503050405090304" pitchFamily="2" charset="0"/>
                <a:ea typeface="黑体" panose="02010609060101010101" pitchFamily="1" charset="-122"/>
              </a:rPr>
              <a:t> </a:t>
            </a:r>
            <a:r>
              <a:rPr lang="zh-CN" altLang="en-US" sz="2800">
                <a:latin typeface="Times New Roman" panose="02020503050405090304" pitchFamily="2" charset="0"/>
                <a:ea typeface="黑体" panose="02010609060101010101" pitchFamily="1" charset="-122"/>
              </a:rPr>
              <a:t>中，∠</a:t>
            </a:r>
            <a:r>
              <a:rPr lang="zh-CN" altLang="en-US" sz="2800" i="1">
                <a:latin typeface="Times New Roman" panose="02020503050405090304" pitchFamily="2" charset="0"/>
                <a:ea typeface="黑体" panose="02010609060101010101" pitchFamily="1" charset="-122"/>
              </a:rPr>
              <a:t>C</a:t>
            </a:r>
            <a:r>
              <a:rPr lang="en-US" altLang="zh-CN" sz="2800" i="1">
                <a:latin typeface="Times New Roman" panose="02020503050405090304" pitchFamily="2" charset="0"/>
                <a:ea typeface="黑体" panose="02010609060101010101" pitchFamily="1" charset="-122"/>
              </a:rPr>
              <a:t> </a:t>
            </a:r>
            <a:r>
              <a:rPr lang="zh-CN" altLang="en-US" sz="2800">
                <a:latin typeface="Times New Roman" panose="02020503050405090304" pitchFamily="2" charset="0"/>
                <a:ea typeface="黑体" panose="02010609060101010101" pitchFamily="1" charset="-122"/>
              </a:rPr>
              <a:t>=</a:t>
            </a:r>
            <a:r>
              <a:rPr lang="en-US" altLang="zh-CN" sz="2800">
                <a:latin typeface="Times New Roman" panose="02020503050405090304" pitchFamily="2" charset="0"/>
                <a:ea typeface="黑体" panose="02010609060101010101" pitchFamily="1" charset="-122"/>
              </a:rPr>
              <a:t> </a:t>
            </a:r>
            <a:r>
              <a:rPr lang="zh-CN" altLang="en-US" sz="2800">
                <a:latin typeface="Times New Roman" panose="02020503050405090304" pitchFamily="2" charset="0"/>
                <a:ea typeface="黑体" panose="02010609060101010101" pitchFamily="1" charset="-122"/>
              </a:rPr>
              <a:t>90</a:t>
            </a:r>
            <a:r>
              <a:rPr lang="zh-CN" altLang="en-US" sz="2800">
                <a:latin typeface="微软雅黑" panose="020b0503020204020204" charset="-122"/>
                <a:ea typeface="微软雅黑"/>
              </a:rPr>
              <a:t>°</a:t>
            </a:r>
            <a:r>
              <a:rPr lang="zh-CN" altLang="en-US" sz="2800">
                <a:latin typeface="Times New Roman" panose="02020503050405090304" pitchFamily="2" charset="0"/>
                <a:ea typeface="黑体" panose="02010609060101010101" pitchFamily="1" charset="-122"/>
              </a:rPr>
              <a:t>，若∠</a:t>
            </a:r>
            <a:r>
              <a:rPr lang="zh-CN" altLang="en-US" sz="2800" i="1">
                <a:latin typeface="Times New Roman" panose="02020503050405090304" pitchFamily="2" charset="0"/>
                <a:ea typeface="黑体" panose="02010609060101010101" pitchFamily="1" charset="-122"/>
              </a:rPr>
              <a:t>B</a:t>
            </a:r>
            <a:r>
              <a:rPr lang="en-US" altLang="zh-CN" sz="2800" i="1">
                <a:latin typeface="Times New Roman" panose="02020503050405090304" pitchFamily="2" charset="0"/>
                <a:ea typeface="黑体" panose="02010609060101010101" pitchFamily="1" charset="-122"/>
              </a:rPr>
              <a:t> </a:t>
            </a:r>
            <a:r>
              <a:rPr lang="zh-CN" altLang="en-US" sz="2800">
                <a:latin typeface="Times New Roman" panose="02020503050405090304" pitchFamily="2" charset="0"/>
                <a:ea typeface="黑体" panose="02010609060101010101" pitchFamily="1" charset="-122"/>
              </a:rPr>
              <a:t>=</a:t>
            </a:r>
            <a:r>
              <a:rPr lang="en-US" altLang="zh-CN" sz="2800">
                <a:latin typeface="Times New Roman" panose="02020503050405090304" pitchFamily="2" charset="0"/>
                <a:ea typeface="黑体" panose="02010609060101010101" pitchFamily="1" charset="-122"/>
              </a:rPr>
              <a:t> </a:t>
            </a:r>
            <a:r>
              <a:rPr lang="zh-CN" altLang="en-US" sz="2800">
                <a:latin typeface="Times New Roman" panose="02020503050405090304" pitchFamily="2" charset="0"/>
                <a:ea typeface="黑体" panose="02010609060101010101" pitchFamily="1" charset="-122"/>
              </a:rPr>
              <a:t>2∠</a:t>
            </a:r>
            <a:r>
              <a:rPr lang="zh-CN" altLang="en-US" sz="2800" i="1">
                <a:latin typeface="Times New Roman" panose="02020503050405090304" pitchFamily="2" charset="0"/>
                <a:ea typeface="黑体" panose="02010609060101010101" pitchFamily="1" charset="-122"/>
              </a:rPr>
              <a:t>A</a:t>
            </a:r>
            <a:r>
              <a:rPr lang="zh-CN" altLang="en-US" sz="2800">
                <a:latin typeface="Times New Roman" panose="02020503050405090304" pitchFamily="2" charset="0"/>
                <a:ea typeface="黑体" panose="02010609060101010101" pitchFamily="1" charset="-122"/>
              </a:rPr>
              <a:t>，则</a:t>
            </a:r>
            <a:r>
              <a:rPr lang="en-US" altLang="zh-CN" sz="2800">
                <a:latin typeface="Times New Roman" panose="02020503050405090304" pitchFamily="2" charset="0"/>
                <a:ea typeface="黑体" panose="02010609060101010101" pitchFamily="1" charset="-122"/>
              </a:rPr>
              <a:t> </a:t>
            </a:r>
            <a:r>
              <a:rPr lang="zh-CN" altLang="en-US" sz="2800">
                <a:latin typeface="Times New Roman" panose="02020503050405090304" pitchFamily="2" charset="0"/>
                <a:ea typeface="黑体" panose="02010609060101010101" pitchFamily="1" charset="-122"/>
              </a:rPr>
              <a:t>tan</a:t>
            </a:r>
            <a:r>
              <a:rPr lang="zh-CN" altLang="en-US" sz="2800" i="1">
                <a:latin typeface="Times New Roman" panose="02020503050405090304" pitchFamily="2" charset="0"/>
                <a:ea typeface="黑体" panose="02010609060101010101" pitchFamily="1" charset="-122"/>
              </a:rPr>
              <a:t>A</a:t>
            </a:r>
            <a:r>
              <a:rPr lang="en-US" altLang="zh-CN" sz="2800" i="1">
                <a:latin typeface="Times New Roman" panose="02020503050405090304" pitchFamily="2" charset="0"/>
                <a:ea typeface="黑体" panose="02010609060101010101" pitchFamily="1" charset="-122"/>
              </a:rPr>
              <a:t> </a:t>
            </a:r>
            <a:r>
              <a:rPr lang="zh-CN" altLang="en-US" sz="2800">
                <a:latin typeface="Times New Roman" panose="02020503050405090304" pitchFamily="2" charset="0"/>
                <a:ea typeface="黑体" panose="02010609060101010101" pitchFamily="1" charset="-122"/>
              </a:rPr>
              <a:t>=</a:t>
            </a:r>
            <a:r>
              <a:rPr lang="en-US" altLang="zh-CN" sz="2800">
                <a:latin typeface="Times New Roman" panose="02020503050405090304" pitchFamily="2" charset="0"/>
                <a:ea typeface="黑体" panose="02010609060101010101" pitchFamily="1" charset="-122"/>
              </a:rPr>
              <a:t>____.</a:t>
            </a:r>
            <a:endParaRPr lang="en-US" altLang="zh-CN" sz="2800">
              <a:latin typeface="Times New Roman" panose="02020503050405090304" pitchFamily="2" charset="0"/>
              <a:ea typeface="黑体" panose="02010609060101010101" pitchFamily="1" charset="-122"/>
            </a:endParaRPr>
          </a:p>
          <a:p>
            <a:pPr marL="342900" indent="-342900">
              <a:lnSpc>
                <a:spcPct val="130000"/>
              </a:lnSpc>
              <a:spcBef>
                <a:spcPct val="20000"/>
              </a:spcBef>
            </a:pPr>
            <a:endParaRPr lang="en-US" altLang="zh-CN" sz="2800">
              <a:latin typeface="Times New Roman" panose="02020503050405090304" pitchFamily="2" charset="0"/>
              <a:ea typeface="黑体" panose="02010609060101010101" pitchFamily="1" charset="-122"/>
            </a:endParaRPr>
          </a:p>
        </p:txBody>
      </p:sp>
      <p:graphicFrame>
        <p:nvGraphicFramePr>
          <p:cNvPr id="3" name="对象 2"/>
          <p:cNvGraphicFramePr>
            <a:graphicFrameLocks noChangeAspect="1"/>
          </p:cNvGraphicFramePr>
          <p:nvPr/>
        </p:nvGraphicFramePr>
        <p:xfrm>
          <a:off x="7832725" y="1176338"/>
          <a:ext cx="288925" cy="77311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8" r:id="rId2" imgW="152400" imgH="393700" progId="Equation.DSMT4">
                  <p:embed/>
                </p:oleObj>
              </mc:Choice>
              <mc:Fallback>
                <p:oleObj r:id="rId2" imgW="152400" imgH="3937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7832725" y="1176338"/>
                        <a:ext cx="288925" cy="773112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对象 4"/>
          <p:cNvGraphicFramePr>
            <a:graphicFrameLocks noChangeAspect="1"/>
          </p:cNvGraphicFramePr>
          <p:nvPr/>
        </p:nvGraphicFramePr>
        <p:xfrm>
          <a:off x="971550" y="3219450"/>
          <a:ext cx="482600" cy="84931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9" r:id="rId4" imgW="254000" imgH="431800" progId="Equation.DSMT4">
                  <p:embed/>
                </p:oleObj>
              </mc:Choice>
              <mc:Fallback>
                <p:oleObj r:id="rId4" imgW="254000" imgH="4318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971550" y="3219450"/>
                        <a:ext cx="482600" cy="849313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316" name="圆角矩形 31"/>
          <p:cNvSpPr/>
          <p:nvPr/>
        </p:nvSpPr>
        <p:spPr>
          <a:xfrm>
            <a:off x="95250" y="390525"/>
            <a:ext cx="1425575" cy="512763"/>
          </a:xfrm>
          <a:prstGeom prst="roundRect">
            <a:avLst>
              <a:gd name="adj" fmla="val 16667"/>
            </a:avLst>
          </a:prstGeom>
          <a:solidFill>
            <a:srgbClr val="FFFFD9"/>
          </a:solidFill>
          <a:ln w="25400" cap="flat" cmpd="sng">
            <a:solidFill>
              <a:srgbClr val="0099FF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t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2800" b="1"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练一练</a:t>
            </a:r>
            <a:endParaRPr lang="zh-CN" altLang="en-US" sz="2800" b="1">
              <a:latin typeface="微软雅黑" panose="020b0503020204020204" charset="-122"/>
              <a:ea typeface="微软雅黑"/>
              <a:sym typeface="微软雅黑" panose="020b0503020204020204" charset="-122"/>
            </a:endParaRPr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angle 6"/>
          <p:cNvSpPr>
            <a:spLocks noGrp="1"/>
          </p:cNvSpPr>
          <p:nvPr/>
        </p:nvSpPr>
        <p:spPr>
          <a:xfrm>
            <a:off x="106363" y="700088"/>
            <a:ext cx="8869362" cy="13398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  <a:buClr>
                <a:schemeClr val="tx2"/>
              </a:buClr>
              <a:buFont typeface="Wingdings" panose="05000000000000000000" pitchFamily="2" charset="2"/>
            </a:pPr>
            <a:r>
              <a:rPr lang="zh-CN" altLang="en-US" sz="2800">
                <a:solidFill>
                  <a:srgbClr val="228B8B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例</a:t>
            </a:r>
            <a:r>
              <a:rPr lang="en-US" altLang="zh-CN" sz="2800">
                <a:solidFill>
                  <a:srgbClr val="228B8B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1</a:t>
            </a:r>
            <a:r>
              <a:rPr lang="en-US" altLang="zh-CN" sz="2800">
                <a:latin typeface="Times New Roman" panose="02020503050405090304" pitchFamily="2" charset="0"/>
                <a:ea typeface="黑体" panose="02010609060101010101" pitchFamily="1" charset="-122"/>
              </a:rPr>
              <a:t> </a:t>
            </a:r>
            <a:r>
              <a:rPr lang="zh-CN" altLang="en-US" sz="2800">
                <a:latin typeface="Times New Roman" panose="02020503050405090304" pitchFamily="2" charset="0"/>
                <a:ea typeface="黑体" panose="02010609060101010101" pitchFamily="1" charset="-122"/>
              </a:rPr>
              <a:t>计算</a:t>
            </a:r>
            <a:r>
              <a:rPr lang="en-US" altLang="zh-CN" sz="2800">
                <a:latin typeface="Times New Roman" panose="02020503050405090304" pitchFamily="2" charset="0"/>
                <a:ea typeface="黑体" panose="02010609060101010101" pitchFamily="1" charset="-122"/>
              </a:rPr>
              <a:t>:</a:t>
            </a:r>
            <a:endParaRPr lang="en-US" altLang="zh-CN" sz="2800">
              <a:latin typeface="Times New Roman" panose="02020503050405090304" pitchFamily="2" charset="0"/>
              <a:ea typeface="黑体" panose="02010609060101010101" pitchFamily="1" charset="-122"/>
            </a:endParaRPr>
          </a:p>
          <a:p>
            <a:pPr>
              <a:lnSpc>
                <a:spcPct val="130000"/>
              </a:lnSpc>
              <a:buClr>
                <a:schemeClr val="tx2"/>
              </a:buClr>
              <a:buFont typeface="Wingdings" panose="05000000000000000000" pitchFamily="2" charset="2"/>
            </a:pPr>
            <a:r>
              <a:rPr lang="en-US" altLang="zh-CN" sz="2800">
                <a:latin typeface="Times New Roman" panose="02020503050405090304" pitchFamily="2" charset="0"/>
                <a:ea typeface="黑体" panose="02010609060101010101" pitchFamily="1" charset="-122"/>
              </a:rPr>
              <a:t>(1) sin30</a:t>
            </a:r>
            <a:r>
              <a:rPr lang="zh-CN" altLang="en-US" sz="2800">
                <a:latin typeface="微软雅黑" panose="020b0503020204020204" charset="-122"/>
                <a:ea typeface="微软雅黑"/>
              </a:rPr>
              <a:t>°</a:t>
            </a:r>
            <a:r>
              <a:rPr lang="en-US" altLang="zh-CN" sz="2800">
                <a:latin typeface="Times New Roman" panose="02020503050405090304" pitchFamily="2" charset="0"/>
                <a:ea typeface="黑体" panose="02010609060101010101" pitchFamily="1" charset="-122"/>
              </a:rPr>
              <a:t>+cos45</a:t>
            </a:r>
            <a:r>
              <a:rPr lang="zh-CN" altLang="en-US" sz="2800">
                <a:latin typeface="微软雅黑" panose="020b0503020204020204" charset="-122"/>
                <a:ea typeface="微软雅黑"/>
              </a:rPr>
              <a:t>°</a:t>
            </a:r>
            <a:r>
              <a:rPr lang="en-US" altLang="zh-CN" sz="2800">
                <a:latin typeface="Times New Roman" panose="02020503050405090304" pitchFamily="2" charset="0"/>
                <a:ea typeface="黑体" panose="02010609060101010101" pitchFamily="1" charset="-122"/>
              </a:rPr>
              <a:t>;               (2) sin</a:t>
            </a:r>
            <a:r>
              <a:rPr lang="en-US" altLang="zh-CN" sz="2800" baseline="30000">
                <a:latin typeface="Times New Roman" panose="02020503050405090304" pitchFamily="2" charset="0"/>
                <a:ea typeface="黑体" panose="02010609060101010101" pitchFamily="1" charset="-122"/>
              </a:rPr>
              <a:t>2</a:t>
            </a:r>
            <a:r>
              <a:rPr lang="en-US" altLang="zh-CN" sz="2800">
                <a:latin typeface="Times New Roman" panose="02020503050405090304" pitchFamily="2" charset="0"/>
                <a:ea typeface="黑体" panose="02010609060101010101" pitchFamily="1" charset="-122"/>
              </a:rPr>
              <a:t>60</a:t>
            </a:r>
            <a:r>
              <a:rPr lang="zh-CN" altLang="en-US" sz="2800">
                <a:latin typeface="微软雅黑" panose="020b0503020204020204" charset="-122"/>
                <a:ea typeface="微软雅黑"/>
              </a:rPr>
              <a:t>°</a:t>
            </a:r>
            <a:r>
              <a:rPr lang="en-US" altLang="zh-CN" sz="2800">
                <a:latin typeface="Times New Roman" panose="02020503050405090304" pitchFamily="2" charset="0"/>
                <a:ea typeface="黑体" panose="02010609060101010101" pitchFamily="1" charset="-122"/>
              </a:rPr>
              <a:t>+cos</a:t>
            </a:r>
            <a:r>
              <a:rPr lang="en-US" altLang="zh-CN" sz="2800" baseline="30000">
                <a:latin typeface="Times New Roman" panose="02020503050405090304" pitchFamily="2" charset="0"/>
                <a:ea typeface="黑体" panose="02010609060101010101" pitchFamily="1" charset="-122"/>
              </a:rPr>
              <a:t>2</a:t>
            </a:r>
            <a:r>
              <a:rPr lang="en-US" altLang="zh-CN" sz="2800">
                <a:latin typeface="Times New Roman" panose="02020503050405090304" pitchFamily="2" charset="0"/>
                <a:ea typeface="黑体" panose="02010609060101010101" pitchFamily="1" charset="-122"/>
              </a:rPr>
              <a:t>60</a:t>
            </a:r>
            <a:r>
              <a:rPr lang="zh-CN" altLang="en-US" sz="2800">
                <a:latin typeface="微软雅黑" panose="020b0503020204020204" charset="-122"/>
                <a:ea typeface="微软雅黑"/>
              </a:rPr>
              <a:t>°</a:t>
            </a:r>
            <a:r>
              <a:rPr lang="en-US" altLang="zh-CN" sz="2800">
                <a:latin typeface="黑体" panose="02010609060101010101" pitchFamily="1" charset="-122"/>
                <a:ea typeface="黑体" panose="02010609060101010101" pitchFamily="1" charset="-122"/>
              </a:rPr>
              <a:t>-</a:t>
            </a:r>
            <a:r>
              <a:rPr lang="en-US" altLang="zh-CN" sz="2800">
                <a:latin typeface="Times New Roman" panose="02020503050405090304" pitchFamily="2" charset="0"/>
                <a:ea typeface="黑体" panose="02010609060101010101" pitchFamily="1" charset="-122"/>
              </a:rPr>
              <a:t>tan45</a:t>
            </a:r>
            <a:r>
              <a:rPr lang="zh-CN" altLang="en-US" sz="2800">
                <a:latin typeface="微软雅黑" panose="020b0503020204020204" charset="-122"/>
                <a:ea typeface="微软雅黑"/>
              </a:rPr>
              <a:t>°</a:t>
            </a:r>
            <a:r>
              <a:rPr lang="en-US" altLang="zh-CN" sz="2800">
                <a:latin typeface="Times New Roman" panose="02020503050405090304" pitchFamily="2" charset="0"/>
                <a:ea typeface="黑体" panose="02010609060101010101" pitchFamily="1" charset="-122"/>
              </a:rPr>
              <a:t>.</a:t>
            </a:r>
            <a:endParaRPr lang="en-US" altLang="zh-CN" sz="2800">
              <a:latin typeface="Times New Roman" panose="02020503050405090304" pitchFamily="2" charset="0"/>
              <a:ea typeface="黑体" panose="02010609060101010101" pitchFamily="1" charset="-122"/>
            </a:endParaRPr>
          </a:p>
        </p:txBody>
      </p:sp>
      <p:sp>
        <p:nvSpPr>
          <p:cNvPr id="4" name="Text Box 38"/>
          <p:cNvSpPr txBox="1"/>
          <p:nvPr/>
        </p:nvSpPr>
        <p:spPr>
          <a:xfrm>
            <a:off x="142875" y="3735388"/>
            <a:ext cx="7961313" cy="121094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  <a:buClr>
                <a:schemeClr val="tx2"/>
              </a:buClr>
              <a:buFont typeface="Wingdings" panose="05000000000000000000" pitchFamily="2" charset="2"/>
            </a:pPr>
            <a:r>
              <a:rPr lang="zh-CN" altLang="en-US" sz="2800">
                <a:solidFill>
                  <a:srgbClr val="228B8B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注意事项</a:t>
            </a:r>
            <a:r>
              <a:rPr lang="en-US" altLang="zh-CN" sz="2800">
                <a:solidFill>
                  <a:srgbClr val="228B8B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:</a:t>
            </a:r>
            <a:endParaRPr lang="en-US" altLang="zh-CN" sz="2800">
              <a:solidFill>
                <a:srgbClr val="228B8B"/>
              </a:solidFill>
              <a:latin typeface="Times New Roman" panose="02020503050405090304" pitchFamily="2" charset="0"/>
              <a:ea typeface="黑体" panose="02010609060101010101" pitchFamily="1" charset="-122"/>
            </a:endParaRPr>
          </a:p>
          <a:p>
            <a:pPr>
              <a:lnSpc>
                <a:spcPct val="130000"/>
              </a:lnSpc>
              <a:buClr>
                <a:schemeClr val="tx2"/>
              </a:buClr>
              <a:buFont typeface="Wingdings" panose="05000000000000000000" pitchFamily="2" charset="2"/>
            </a:pPr>
            <a:r>
              <a:rPr lang="en-US" altLang="zh-CN" sz="28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sin</a:t>
            </a:r>
            <a:r>
              <a:rPr lang="en-US" altLang="zh-CN" sz="2800" baseline="300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2</a:t>
            </a:r>
            <a:r>
              <a:rPr lang="en-US" altLang="zh-CN" sz="28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60</a:t>
            </a:r>
            <a:r>
              <a:rPr lang="zh-CN" altLang="en-US" sz="2800">
                <a:solidFill>
                  <a:srgbClr val="FF0000"/>
                </a:solidFill>
                <a:latin typeface="微软雅黑" panose="020b0503020204020204" charset="-122"/>
                <a:ea typeface="微软雅黑"/>
                <a:sym typeface="宋体" pitchFamily="2" charset="-122"/>
              </a:rPr>
              <a:t>°</a:t>
            </a:r>
            <a:r>
              <a:rPr lang="en-US" altLang="zh-CN" sz="2800">
                <a:solidFill>
                  <a:srgbClr val="FF0000"/>
                </a:solidFill>
                <a:latin typeface="微软雅黑" panose="020b0503020204020204" charset="-122"/>
                <a:ea typeface="微软雅黑"/>
                <a:sym typeface="宋体" pitchFamily="2" charset="-122"/>
              </a:rPr>
              <a:t> </a:t>
            </a:r>
            <a:r>
              <a:rPr lang="zh-CN" altLang="en-US" sz="28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表示</a:t>
            </a:r>
            <a:r>
              <a:rPr lang="en-US" altLang="zh-CN" sz="28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 (sin60</a:t>
            </a:r>
            <a:r>
              <a:rPr lang="zh-CN" altLang="en-US" sz="2800">
                <a:solidFill>
                  <a:srgbClr val="FF0000"/>
                </a:solidFill>
                <a:latin typeface="微软雅黑" panose="020b0503020204020204" charset="-122"/>
                <a:ea typeface="微软雅黑"/>
                <a:sym typeface="宋体" pitchFamily="2" charset="-122"/>
              </a:rPr>
              <a:t>°</a:t>
            </a:r>
            <a:r>
              <a:rPr lang="en-US" altLang="zh-CN" sz="28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)</a:t>
            </a:r>
            <a:r>
              <a:rPr lang="en-US" altLang="zh-CN" sz="2800" baseline="300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2</a:t>
            </a:r>
            <a:r>
              <a:rPr lang="zh-CN" altLang="en-US" sz="28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，</a:t>
            </a:r>
            <a:r>
              <a:rPr lang="en-US" altLang="zh-CN" sz="28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 cos</a:t>
            </a:r>
            <a:r>
              <a:rPr lang="en-US" altLang="zh-CN" sz="2800" baseline="300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2</a:t>
            </a:r>
            <a:r>
              <a:rPr lang="en-US" altLang="zh-CN" sz="28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60</a:t>
            </a:r>
            <a:r>
              <a:rPr lang="zh-CN" altLang="en-US" sz="2800">
                <a:solidFill>
                  <a:srgbClr val="FF0000"/>
                </a:solidFill>
                <a:latin typeface="微软雅黑" panose="020b0503020204020204" charset="-122"/>
                <a:ea typeface="微软雅黑"/>
                <a:sym typeface="宋体" pitchFamily="2" charset="-122"/>
              </a:rPr>
              <a:t>°</a:t>
            </a:r>
            <a:r>
              <a:rPr lang="en-US" altLang="zh-CN" sz="2800">
                <a:solidFill>
                  <a:srgbClr val="FF0000"/>
                </a:solidFill>
                <a:latin typeface="微软雅黑" panose="020b0503020204020204" charset="-122"/>
                <a:ea typeface="微软雅黑"/>
                <a:sym typeface="宋体" pitchFamily="2" charset="-122"/>
              </a:rPr>
              <a:t> </a:t>
            </a:r>
            <a:r>
              <a:rPr lang="zh-CN" altLang="en-US" sz="28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表示</a:t>
            </a:r>
            <a:r>
              <a:rPr lang="en-US" altLang="zh-CN" sz="28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 (cos60</a:t>
            </a:r>
            <a:r>
              <a:rPr lang="zh-CN" altLang="en-US" sz="2800">
                <a:solidFill>
                  <a:srgbClr val="FF0000"/>
                </a:solidFill>
                <a:latin typeface="微软雅黑" panose="020b0503020204020204" charset="-122"/>
                <a:ea typeface="微软雅黑"/>
                <a:sym typeface="宋体" pitchFamily="2" charset="-122"/>
              </a:rPr>
              <a:t>°</a:t>
            </a:r>
            <a:r>
              <a:rPr lang="en-US" altLang="zh-CN" sz="28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)</a:t>
            </a:r>
            <a:r>
              <a:rPr lang="en-US" altLang="zh-CN" sz="2800" baseline="300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2</a:t>
            </a:r>
            <a:endParaRPr lang="en-US" altLang="zh-CN" sz="2800">
              <a:solidFill>
                <a:srgbClr val="FF0000"/>
              </a:solidFill>
              <a:latin typeface="Times New Roman" panose="02020503050405090304" pitchFamily="2" charset="0"/>
              <a:ea typeface="黑体" panose="02010609060101010101" pitchFamily="1" charset="-122"/>
            </a:endParaRPr>
          </a:p>
        </p:txBody>
      </p:sp>
      <p:sp>
        <p:nvSpPr>
          <p:cNvPr id="5" name="Text Box 52"/>
          <p:cNvSpPr txBox="1"/>
          <p:nvPr/>
        </p:nvSpPr>
        <p:spPr>
          <a:xfrm>
            <a:off x="274638" y="1917700"/>
            <a:ext cx="3927475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buClr>
                <a:schemeClr val="tx2"/>
              </a:buClr>
              <a:buFont typeface="Wingdings" panose="05000000000000000000" pitchFamily="2" charset="2"/>
            </a:pPr>
            <a:r>
              <a:rPr lang="zh-CN" altLang="en-US" sz="28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解</a:t>
            </a:r>
            <a:r>
              <a:rPr lang="en-US" altLang="zh-CN" sz="28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:(1) sin30</a:t>
            </a:r>
            <a:r>
              <a:rPr lang="zh-CN" altLang="en-US" sz="2800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°</a:t>
            </a:r>
            <a:r>
              <a:rPr lang="en-US" altLang="zh-CN" sz="28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+cos45</a:t>
            </a:r>
            <a:r>
              <a:rPr lang="zh-CN" altLang="en-US" sz="2800">
                <a:solidFill>
                  <a:srgbClr val="FF0000"/>
                </a:solidFill>
                <a:latin typeface="微软雅黑" panose="020b0503020204020204" charset="-122"/>
                <a:ea typeface="微软雅黑"/>
                <a:sym typeface="宋体" pitchFamily="2" charset="-122"/>
              </a:rPr>
              <a:t>°</a:t>
            </a:r>
            <a:endParaRPr lang="zh-CN" altLang="en-US" sz="2800" baseline="30000">
              <a:solidFill>
                <a:srgbClr val="FF0000"/>
              </a:solidFill>
              <a:latin typeface="Times New Roman" panose="02020503050405090304" pitchFamily="2" charset="0"/>
              <a:ea typeface="黑体" panose="02010609060101010101" pitchFamily="1" charset="-122"/>
            </a:endParaRPr>
          </a:p>
        </p:txBody>
      </p:sp>
      <p:graphicFrame>
        <p:nvGraphicFramePr>
          <p:cNvPr id="6" name="对象 5"/>
          <p:cNvGraphicFramePr>
            <a:graphicFrameLocks noChangeAspect="1"/>
          </p:cNvGraphicFramePr>
          <p:nvPr/>
        </p:nvGraphicFramePr>
        <p:xfrm>
          <a:off x="1500188" y="2368550"/>
          <a:ext cx="1389062" cy="9620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0" r:id="rId2" imgW="622300" imgH="431800" progId="Equation.DSMT4">
                  <p:embed/>
                </p:oleObj>
              </mc:Choice>
              <mc:Fallback>
                <p:oleObj r:id="rId2" imgW="622300" imgH="4318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500188" y="2368550"/>
                        <a:ext cx="1389062" cy="96202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对象 6"/>
          <p:cNvGraphicFramePr>
            <a:graphicFrameLocks noChangeAspect="1"/>
          </p:cNvGraphicFramePr>
          <p:nvPr/>
        </p:nvGraphicFramePr>
        <p:xfrm>
          <a:off x="4476750" y="2368550"/>
          <a:ext cx="2720975" cy="104298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1" r:id="rId4" imgW="1219200" imgH="533400" progId="Equation.DSMT4">
                  <p:embed/>
                </p:oleObj>
              </mc:Choice>
              <mc:Fallback>
                <p:oleObj r:id="rId4" imgW="1219200" imgH="5334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4476750" y="2368550"/>
                        <a:ext cx="2720975" cy="1042988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Text Box 56"/>
          <p:cNvSpPr txBox="1"/>
          <p:nvPr/>
        </p:nvSpPr>
        <p:spPr>
          <a:xfrm>
            <a:off x="4041775" y="1846263"/>
            <a:ext cx="4775200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(2) sin</a:t>
            </a:r>
            <a:r>
              <a:rPr lang="en-US" altLang="zh-CN" sz="2800" baseline="300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2</a:t>
            </a:r>
            <a:r>
              <a:rPr lang="en-US" altLang="zh-CN" sz="28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60</a:t>
            </a:r>
            <a:r>
              <a:rPr lang="zh-CN" altLang="en-US" sz="2800">
                <a:solidFill>
                  <a:srgbClr val="FF0000"/>
                </a:solidFill>
                <a:latin typeface="微软雅黑" panose="020b0503020204020204" charset="-122"/>
                <a:ea typeface="微软雅黑"/>
                <a:sym typeface="宋体" pitchFamily="2" charset="-122"/>
              </a:rPr>
              <a:t>°</a:t>
            </a:r>
            <a:r>
              <a:rPr lang="en-US" altLang="zh-CN" sz="28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+cos</a:t>
            </a:r>
            <a:r>
              <a:rPr lang="en-US" altLang="zh-CN" sz="2800" baseline="300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2</a:t>
            </a:r>
            <a:r>
              <a:rPr lang="en-US" altLang="zh-CN" sz="28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60</a:t>
            </a:r>
            <a:r>
              <a:rPr lang="zh-CN" altLang="en-US" sz="2800">
                <a:solidFill>
                  <a:srgbClr val="FF0000"/>
                </a:solidFill>
                <a:latin typeface="微软雅黑" panose="020b0503020204020204" charset="-122"/>
                <a:ea typeface="微软雅黑"/>
                <a:sym typeface="宋体" pitchFamily="2" charset="-122"/>
              </a:rPr>
              <a:t>°</a:t>
            </a:r>
            <a:r>
              <a:rPr lang="en-US" altLang="zh-CN" sz="2800">
                <a:solidFill>
                  <a:srgbClr val="FF0000"/>
                </a:solidFill>
                <a:latin typeface="黑体" panose="02010609060101010101" pitchFamily="1" charset="-122"/>
                <a:ea typeface="黑体" panose="02010609060101010101" pitchFamily="1" charset="-122"/>
              </a:rPr>
              <a:t>-</a:t>
            </a:r>
            <a:r>
              <a:rPr lang="en-US" altLang="zh-CN" sz="28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tan45</a:t>
            </a:r>
            <a:r>
              <a:rPr lang="zh-CN" altLang="en-US" sz="2800">
                <a:solidFill>
                  <a:srgbClr val="FF0000"/>
                </a:solidFill>
                <a:latin typeface="微软雅黑" panose="020b0503020204020204" charset="-122"/>
                <a:ea typeface="微软雅黑"/>
                <a:sym typeface="宋体" pitchFamily="2" charset="-122"/>
              </a:rPr>
              <a:t>°</a:t>
            </a:r>
            <a:endParaRPr lang="zh-CN" altLang="en-US" sz="2800" baseline="30000">
              <a:solidFill>
                <a:srgbClr val="FF0000"/>
              </a:solidFill>
              <a:latin typeface="Times New Roman" panose="02020503050405090304" pitchFamily="2" charset="0"/>
              <a:ea typeface="黑体" panose="02010609060101010101" pitchFamily="1" charset="-122"/>
            </a:endParaRPr>
          </a:p>
        </p:txBody>
      </p:sp>
      <p:graphicFrame>
        <p:nvGraphicFramePr>
          <p:cNvPr id="10" name="对象 9"/>
          <p:cNvGraphicFramePr>
            <a:graphicFrameLocks noChangeAspect="1"/>
          </p:cNvGraphicFramePr>
          <p:nvPr/>
        </p:nvGraphicFramePr>
        <p:xfrm>
          <a:off x="4476750" y="3378200"/>
          <a:ext cx="1530350" cy="84296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2" r:id="rId6" imgW="685800" imgH="393700" progId="Equation.DSMT4">
                  <p:embed/>
                </p:oleObj>
              </mc:Choice>
              <mc:Fallback>
                <p:oleObj r:id="rId6" imgW="685800" imgH="3937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4476750" y="3378200"/>
                        <a:ext cx="1530350" cy="842963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对象 10"/>
          <p:cNvGraphicFramePr>
            <a:graphicFrameLocks noChangeAspect="1"/>
          </p:cNvGraphicFramePr>
          <p:nvPr/>
        </p:nvGraphicFramePr>
        <p:xfrm>
          <a:off x="1500188" y="3330575"/>
          <a:ext cx="1360487" cy="9620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3" r:id="rId8" imgW="609600" imgH="431800" progId="Equation.DSMT4">
                  <p:embed/>
                </p:oleObj>
              </mc:Choice>
              <mc:Fallback>
                <p:oleObj r:id="rId8" imgW="609600" imgH="4318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1500188" y="3330575"/>
                        <a:ext cx="1360487" cy="96202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" name="对象 12"/>
          <p:cNvGraphicFramePr>
            <a:graphicFrameLocks noChangeAspect="1"/>
          </p:cNvGraphicFramePr>
          <p:nvPr/>
        </p:nvGraphicFramePr>
        <p:xfrm>
          <a:off x="6012180" y="3575050"/>
          <a:ext cx="593725" cy="4508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4" r:id="rId10" imgW="266700" imgH="177800" progId="Equation.DSMT4">
                  <p:embed/>
                </p:oleObj>
              </mc:Choice>
              <mc:Fallback>
                <p:oleObj r:id="rId10" imgW="266700" imgH="1778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1"/>
                      <a:stretch>
                        <a:fillRect/>
                      </a:stretch>
                    </p:blipFill>
                    <p:spPr>
                      <a:xfrm>
                        <a:off x="6012180" y="3575050"/>
                        <a:ext cx="593725" cy="45085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346" name="圆角矩形 31"/>
          <p:cNvSpPr/>
          <p:nvPr/>
        </p:nvSpPr>
        <p:spPr>
          <a:xfrm>
            <a:off x="71438" y="339725"/>
            <a:ext cx="1782762" cy="484188"/>
          </a:xfrm>
          <a:prstGeom prst="roundRect">
            <a:avLst>
              <a:gd name="adj" fmla="val 16667"/>
            </a:avLst>
          </a:prstGeom>
          <a:solidFill>
            <a:srgbClr val="FFFFD9"/>
          </a:solidFill>
          <a:ln w="25400" cap="flat" cmpd="sng">
            <a:solidFill>
              <a:srgbClr val="0099FF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t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zh-CN" altLang="en-US" sz="2800" b="1"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典例精析</a:t>
            </a:r>
            <a:endParaRPr lang="zh-CN" altLang="en-US" sz="2800" b="1">
              <a:latin typeface="微软雅黑" panose="020b0503020204020204" charset="-122"/>
              <a:ea typeface="微软雅黑"/>
              <a:sym typeface="微软雅黑" panose="020b0503020204020204" charset="-122"/>
            </a:endParaRPr>
          </a:p>
        </p:txBody>
      </p:sp>
    </p:spTree>
    <p:custDataLst>
      <p:tags r:id="rId12"/>
    </p:custDataLst>
  </p:cSld>
  <p:clrMapOvr>
    <a:masterClrMapping/>
  </p:clrMapOvr>
  <p:transition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4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4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5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5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  <p:cond evt="onBegin" delay="0">
                          <p:tn val="17"/>
                        </p:cond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5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5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  <p:cond evt="onBegin" delay="0">
                          <p:tn val="22"/>
                        </p:cond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  <p:cond evt="onBegin" delay="0">
                          <p:tn val="27"/>
                        </p:cond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5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  <p:cond evt="onBegin" delay="0">
                          <p:tn val="32"/>
                        </p:cond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5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5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  <p:cond evt="onBegin" delay="0">
                          <p:tn val="37"/>
                        </p:cond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5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5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  <p:cond evt="onBegin" delay="0">
                          <p:tn val="42"/>
                        </p:cond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5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5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 Box 2"/>
          <p:cNvSpPr txBox="1"/>
          <p:nvPr/>
        </p:nvSpPr>
        <p:spPr>
          <a:xfrm>
            <a:off x="360363" y="927100"/>
            <a:ext cx="7991475" cy="181483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>
                <a:latin typeface="Times New Roman" panose="02020503050405090304" pitchFamily="2" charset="0"/>
                <a:ea typeface="黑体" panose="02010609060101010101" pitchFamily="1" charset="-122"/>
              </a:rPr>
              <a:t>1.</a:t>
            </a:r>
            <a:r>
              <a:rPr lang="zh-CN" altLang="en-US" sz="2800">
                <a:latin typeface="Times New Roman" panose="02020503050405090304" pitchFamily="2" charset="0"/>
                <a:ea typeface="黑体" panose="02010609060101010101" pitchFamily="1" charset="-122"/>
              </a:rPr>
              <a:t>求下列各式的值：</a:t>
            </a:r>
            <a:endParaRPr lang="zh-CN" altLang="en-US" sz="2800">
              <a:latin typeface="Times New Roman" panose="02020503050405090304" pitchFamily="2" charset="0"/>
              <a:ea typeface="黑体" panose="02010609060101010101" pitchFamily="1" charset="-122"/>
            </a:endParaRPr>
          </a:p>
          <a:p>
            <a:pPr>
              <a:spcBef>
                <a:spcPct val="50000"/>
              </a:spcBef>
            </a:pPr>
            <a:r>
              <a:rPr lang="en-US" sz="2800">
                <a:latin typeface="Times New Roman" panose="02020503050405090304" pitchFamily="2" charset="0"/>
                <a:ea typeface="黑体" panose="02010609060101010101" pitchFamily="1" charset="-122"/>
              </a:rPr>
              <a:t>(1) </a:t>
            </a:r>
            <a:r>
              <a:rPr lang="en-US" altLang="zh-CN" sz="2800">
                <a:latin typeface="Times New Roman" panose="02020503050405090304" pitchFamily="2" charset="0"/>
                <a:ea typeface="黑体" panose="02010609060101010101" pitchFamily="1" charset="-122"/>
              </a:rPr>
              <a:t>cos</a:t>
            </a:r>
            <a:r>
              <a:rPr lang="en-US" altLang="zh-CN" sz="2800" baseline="30000">
                <a:latin typeface="Times New Roman" panose="02020503050405090304" pitchFamily="2" charset="0"/>
                <a:ea typeface="黑体" panose="02010609060101010101" pitchFamily="1" charset="-122"/>
              </a:rPr>
              <a:t>2</a:t>
            </a:r>
            <a:r>
              <a:rPr lang="en-US" altLang="zh-CN" sz="2800">
                <a:latin typeface="Times New Roman" panose="02020503050405090304" pitchFamily="2" charset="0"/>
                <a:ea typeface="黑体" panose="02010609060101010101" pitchFamily="1" charset="-122"/>
              </a:rPr>
              <a:t>60</a:t>
            </a:r>
            <a:r>
              <a:rPr lang="en-US" altLang="zh-CN" sz="2800">
                <a:latin typeface="微软雅黑" panose="020b0503020204020204" charset="-122"/>
                <a:ea typeface="微软雅黑"/>
              </a:rPr>
              <a:t>°</a:t>
            </a:r>
            <a:r>
              <a:rPr lang="zh-CN" altLang="en-US" sz="2800">
                <a:latin typeface="Times New Roman" panose="02020503050405090304" pitchFamily="2" charset="0"/>
                <a:ea typeface="黑体" panose="02010609060101010101" pitchFamily="1" charset="-122"/>
              </a:rPr>
              <a:t>＋</a:t>
            </a:r>
            <a:r>
              <a:rPr lang="en-US" altLang="zh-CN" sz="2800">
                <a:latin typeface="Times New Roman" panose="02020503050405090304" pitchFamily="2" charset="0"/>
                <a:ea typeface="黑体" panose="02010609060101010101" pitchFamily="1" charset="-122"/>
              </a:rPr>
              <a:t>sin</a:t>
            </a:r>
            <a:r>
              <a:rPr lang="en-US" altLang="zh-CN" sz="2800" baseline="30000">
                <a:latin typeface="Times New Roman" panose="02020503050405090304" pitchFamily="2" charset="0"/>
                <a:ea typeface="黑体" panose="02010609060101010101" pitchFamily="1" charset="-122"/>
              </a:rPr>
              <a:t>2</a:t>
            </a:r>
            <a:r>
              <a:rPr lang="en-US" altLang="zh-CN" sz="2800">
                <a:latin typeface="Times New Roman" panose="02020503050405090304" pitchFamily="2" charset="0"/>
                <a:ea typeface="黑体" panose="02010609060101010101" pitchFamily="1" charset="-122"/>
              </a:rPr>
              <a:t>60</a:t>
            </a:r>
            <a:r>
              <a:rPr lang="en-US" altLang="zh-CN" sz="2800">
                <a:latin typeface="微软雅黑" panose="020b0503020204020204" charset="-122"/>
                <a:ea typeface="微软雅黑"/>
              </a:rPr>
              <a:t>°</a:t>
            </a:r>
            <a:r>
              <a:rPr lang="en-US" altLang="zh-CN" sz="2800">
                <a:latin typeface="Times New Roman" panose="02020503050405090304" pitchFamily="2" charset="0"/>
                <a:ea typeface="黑体" panose="02010609060101010101" pitchFamily="1" charset="-122"/>
              </a:rPr>
              <a:t>               (2)</a:t>
            </a:r>
            <a:endParaRPr lang="en-US" altLang="zh-CN" sz="2800">
              <a:latin typeface="Times New Roman" panose="02020503050405090304" pitchFamily="2" charset="0"/>
              <a:ea typeface="黑体" panose="02010609060101010101" pitchFamily="1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2800">
                <a:latin typeface="Times New Roman" panose="02020503050405090304" pitchFamily="2" charset="0"/>
                <a:ea typeface="黑体" panose="02010609060101010101" pitchFamily="1" charset="-122"/>
              </a:rPr>
              <a:t>                                               </a:t>
            </a:r>
            <a:endParaRPr lang="zh-CN" altLang="en-US" sz="2800">
              <a:latin typeface="Times New Roman" panose="02020503050405090304" pitchFamily="2" charset="0"/>
              <a:ea typeface="黑体" panose="02010609060101010101" pitchFamily="1" charset="-122"/>
            </a:endParaRPr>
          </a:p>
        </p:txBody>
      </p:sp>
      <p:graphicFrame>
        <p:nvGraphicFramePr>
          <p:cNvPr id="4" name="对象 3"/>
          <p:cNvGraphicFramePr>
            <a:graphicFrameLocks noChangeAspect="1"/>
          </p:cNvGraphicFramePr>
          <p:nvPr/>
        </p:nvGraphicFramePr>
        <p:xfrm>
          <a:off x="5339874" y="1395254"/>
          <a:ext cx="2288540" cy="84645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5" r:id="rId2" imgW="1066800" imgH="393700" progId="Equation.3">
                  <p:embed/>
                </p:oleObj>
              </mc:Choice>
              <mc:Fallback>
                <p:oleObj r:id="rId2" imgW="1066800" imgH="3937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5339874" y="1395254"/>
                        <a:ext cx="2288540" cy="84645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Text Box 4"/>
          <p:cNvSpPr txBox="1"/>
          <p:nvPr/>
        </p:nvSpPr>
        <p:spPr>
          <a:xfrm>
            <a:off x="323850" y="2355850"/>
            <a:ext cx="4249738" cy="46037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解： </a:t>
            </a:r>
            <a:r>
              <a:rPr lang="en-US" sz="24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(1)  </a:t>
            </a:r>
            <a:r>
              <a:rPr lang="en-US" altLang="zh-CN" sz="24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cos</a:t>
            </a:r>
            <a:r>
              <a:rPr lang="en-US" altLang="zh-CN" sz="2400" baseline="300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2</a:t>
            </a:r>
            <a:r>
              <a:rPr lang="en-US" altLang="zh-CN" sz="24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60</a:t>
            </a:r>
            <a:r>
              <a:rPr lang="en-US" altLang="zh-CN" sz="2400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°</a:t>
            </a:r>
            <a:r>
              <a:rPr lang="zh-CN" altLang="en-US" sz="24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＋</a:t>
            </a:r>
            <a:r>
              <a:rPr lang="en-US" altLang="zh-CN" sz="24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sin</a:t>
            </a:r>
            <a:r>
              <a:rPr lang="en-US" altLang="zh-CN" sz="2400" baseline="300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2</a:t>
            </a:r>
            <a:r>
              <a:rPr lang="en-US" altLang="zh-CN" sz="24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60</a:t>
            </a:r>
            <a:r>
              <a:rPr lang="en-US" altLang="zh-CN" sz="2400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°</a:t>
            </a:r>
            <a:endParaRPr lang="en-US" altLang="zh-CN" sz="2400">
              <a:solidFill>
                <a:srgbClr val="FF0000"/>
              </a:solidFill>
              <a:latin typeface="微软雅黑" panose="020b0503020204020204" charset="-122"/>
              <a:ea typeface="微软雅黑"/>
            </a:endParaRPr>
          </a:p>
        </p:txBody>
      </p:sp>
      <p:graphicFrame>
        <p:nvGraphicFramePr>
          <p:cNvPr id="6" name="对象 5"/>
          <p:cNvGraphicFramePr>
            <a:graphicFrameLocks noChangeAspect="1"/>
          </p:cNvGraphicFramePr>
          <p:nvPr/>
        </p:nvGraphicFramePr>
        <p:xfrm>
          <a:off x="1727200" y="2927350"/>
          <a:ext cx="1800225" cy="94456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6" r:id="rId4" imgW="1346200" imgH="698500" progId="Equation.DSMT4">
                  <p:embed/>
                </p:oleObj>
              </mc:Choice>
              <mc:Fallback>
                <p:oleObj r:id="rId4" imgW="1346200" imgH="6985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clrChange>
                          <a:clrFrom>
                            <a:srgbClr val="000000"/>
                          </a:clrFrom>
                          <a:clrTo>
                            <a:srgbClr val="000000">
                              <a:alpha val="0"/>
                            </a:srgbClr>
                          </a:clrTo>
                        </a:clrChange>
                      </a:blip>
                      <a:stretch>
                        <a:fillRect/>
                      </a:stretch>
                    </p:blipFill>
                    <p:spPr>
                      <a:xfrm>
                        <a:off x="1727200" y="2927350"/>
                        <a:ext cx="1800225" cy="944563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Text Box 6"/>
          <p:cNvSpPr txBox="1"/>
          <p:nvPr/>
        </p:nvSpPr>
        <p:spPr>
          <a:xfrm>
            <a:off x="1727200" y="4040188"/>
            <a:ext cx="1443038" cy="46037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＝</a:t>
            </a:r>
            <a:r>
              <a:rPr lang="en-US" altLang="zh-CN" sz="24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1</a:t>
            </a:r>
            <a:endParaRPr lang="en-US" altLang="zh-CN" sz="2400">
              <a:solidFill>
                <a:srgbClr val="FF0000"/>
              </a:solidFill>
              <a:latin typeface="Times New Roman" panose="02020503050405090304" pitchFamily="2" charset="0"/>
              <a:ea typeface="黑体" panose="02010609060101010101" pitchFamily="1" charset="-122"/>
            </a:endParaRPr>
          </a:p>
        </p:txBody>
      </p:sp>
      <p:sp>
        <p:nvSpPr>
          <p:cNvPr id="10" name="Text Box 8"/>
          <p:cNvSpPr txBox="1"/>
          <p:nvPr/>
        </p:nvSpPr>
        <p:spPr>
          <a:xfrm>
            <a:off x="4638675" y="2470150"/>
            <a:ext cx="538480" cy="4603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sz="24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(2)</a:t>
            </a:r>
            <a:endParaRPr lang="en-US" sz="2400">
              <a:solidFill>
                <a:srgbClr val="FF0000"/>
              </a:solidFill>
              <a:latin typeface="Times New Roman" panose="02020503050405090304" pitchFamily="2" charset="0"/>
              <a:ea typeface="黑体" panose="02010609060101010101" pitchFamily="1" charset="-122"/>
            </a:endParaRPr>
          </a:p>
        </p:txBody>
      </p:sp>
      <p:graphicFrame>
        <p:nvGraphicFramePr>
          <p:cNvPr id="11" name="对象 10"/>
          <p:cNvGraphicFramePr>
            <a:graphicFrameLocks noChangeAspect="1"/>
          </p:cNvGraphicFramePr>
          <p:nvPr/>
        </p:nvGraphicFramePr>
        <p:xfrm>
          <a:off x="5546725" y="3244850"/>
          <a:ext cx="1873250" cy="88423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7" r:id="rId6" imgW="1206500" imgH="558800" progId="Equation.3">
                  <p:embed/>
                </p:oleObj>
              </mc:Choice>
              <mc:Fallback>
                <p:oleObj r:id="rId6" imgW="1206500" imgH="5588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>
                        <a:clrChange>
                          <a:clrFrom>
                            <a:srgbClr val="000000"/>
                          </a:clrFrom>
                          <a:clrTo>
                            <a:srgbClr val="000000">
                              <a:alpha val="0"/>
                            </a:srgbClr>
                          </a:clrTo>
                        </a:clrChange>
                      </a:blip>
                      <a:stretch>
                        <a:fillRect/>
                      </a:stretch>
                    </p:blipFill>
                    <p:spPr>
                      <a:xfrm>
                        <a:off x="5546725" y="3244850"/>
                        <a:ext cx="1873250" cy="884238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2" name="Text Box 10"/>
          <p:cNvSpPr txBox="1"/>
          <p:nvPr/>
        </p:nvSpPr>
        <p:spPr>
          <a:xfrm>
            <a:off x="5546725" y="4202113"/>
            <a:ext cx="2016125" cy="46037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＝</a:t>
            </a:r>
            <a:r>
              <a:rPr lang="en-US" altLang="zh-CN" sz="24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0</a:t>
            </a:r>
            <a:endParaRPr lang="en-US" altLang="zh-CN" sz="2400">
              <a:solidFill>
                <a:srgbClr val="FF0000"/>
              </a:solidFill>
              <a:latin typeface="Times New Roman" panose="02020503050405090304" pitchFamily="2" charset="0"/>
              <a:ea typeface="黑体" panose="02010609060101010101" pitchFamily="1" charset="-122"/>
            </a:endParaRPr>
          </a:p>
        </p:txBody>
      </p:sp>
      <p:graphicFrame>
        <p:nvGraphicFramePr>
          <p:cNvPr id="15369" name="对象 11280"/>
          <p:cNvGraphicFramePr>
            <a:graphicFrameLocks noChangeAspect="1"/>
          </p:cNvGraphicFramePr>
          <p:nvPr/>
        </p:nvGraphicFramePr>
        <p:xfrm>
          <a:off x="4298950" y="2890838"/>
          <a:ext cx="114300" cy="2159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8" r:id="rId8" imgW="115570" imgH="218440" progId="Equation.KSEE3">
                  <p:embed/>
                </p:oleObj>
              </mc:Choice>
              <mc:Fallback>
                <p:oleObj r:id="rId8" imgW="115570" imgH="21844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4298950" y="2890838"/>
                        <a:ext cx="114300" cy="21590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5370" name="圆角矩形 31"/>
          <p:cNvSpPr/>
          <p:nvPr/>
        </p:nvSpPr>
        <p:spPr>
          <a:xfrm>
            <a:off x="38100" y="420688"/>
            <a:ext cx="1752600" cy="533400"/>
          </a:xfrm>
          <a:prstGeom prst="roundRect">
            <a:avLst>
              <a:gd name="adj" fmla="val 16667"/>
            </a:avLst>
          </a:prstGeom>
          <a:solidFill>
            <a:srgbClr val="FFFFD9"/>
          </a:solidFill>
          <a:ln w="25400" cap="flat" cmpd="sng">
            <a:solidFill>
              <a:srgbClr val="0099FF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t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2800" b="1"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针对训练</a:t>
            </a:r>
            <a:endParaRPr lang="zh-CN" altLang="en-US" sz="2800" b="1">
              <a:latin typeface="微软雅黑" panose="020b0503020204020204" charset="-122"/>
              <a:ea typeface="微软雅黑"/>
              <a:sym typeface="微软雅黑" panose="020b0503020204020204" charset="-122"/>
            </a:endParaRPr>
          </a:p>
        </p:txBody>
      </p:sp>
      <p:graphicFrame>
        <p:nvGraphicFramePr>
          <p:cNvPr id="15" name="对象 14"/>
          <p:cNvGraphicFramePr>
            <a:graphicFrameLocks noChangeAspect="1"/>
          </p:cNvGraphicFramePr>
          <p:nvPr/>
        </p:nvGraphicFramePr>
        <p:xfrm>
          <a:off x="5252085" y="2338388"/>
          <a:ext cx="2001838" cy="82391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9" r:id="rId10" imgW="1054100" imgH="419100" progId="Equation.DSMT4">
                  <p:embed/>
                </p:oleObj>
              </mc:Choice>
              <mc:Fallback>
                <p:oleObj r:id="rId10" imgW="1054100" imgH="4191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1"/>
                      <a:stretch>
                        <a:fillRect/>
                      </a:stretch>
                    </p:blipFill>
                    <p:spPr>
                      <a:xfrm>
                        <a:off x="5252085" y="2338388"/>
                        <a:ext cx="2001838" cy="823912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</p:spTree>
    <p:custDataLst>
      <p:tags r:id="rId12"/>
    </p:custData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dur="500" ac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54" presetClass="entr" presetSubtype="0" dur="500" ac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  <p:cond evt="onBegin" delay="0">
                          <p:tn val="18"/>
                        </p:cond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  <p:cond evt="onBegin" delay="0">
                          <p:tn val="23"/>
                        </p:cond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  <p:cond evt="onBegin" delay="0">
                          <p:tn val="29"/>
                        </p:cond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  <p:cond evt="onBegin" delay="0">
                          <p:tn val="35"/>
                        </p:cond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  <p:cond evt="onBegin" delay="0">
                          <p:tn val="43"/>
                        </p:cond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  <p:cond evt="onBegin" delay="0">
                          <p:tn val="48"/>
                        </p:cond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8" grpId="0"/>
      <p:bldP spid="1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91" name="圆角矩形 31"/>
          <p:cNvSpPr/>
          <p:nvPr/>
        </p:nvSpPr>
        <p:spPr>
          <a:xfrm>
            <a:off x="178753" y="803593"/>
            <a:ext cx="1549400" cy="484187"/>
          </a:xfrm>
          <a:prstGeom prst="roundRect">
            <a:avLst>
              <a:gd name="adj" fmla="val 16667"/>
            </a:avLst>
          </a:prstGeom>
          <a:solidFill>
            <a:srgbClr val="FFFFD9"/>
          </a:solidFill>
          <a:ln w="25400" cap="flat" cmpd="sng">
            <a:solidFill>
              <a:srgbClr val="0099FF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t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zh-CN" altLang="en-US" sz="2800" b="1"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填一填</a:t>
            </a:r>
            <a:endParaRPr lang="zh-CN" altLang="en-US" sz="2800" b="1">
              <a:latin typeface="微软雅黑" panose="020b0503020204020204" charset="-122"/>
              <a:ea typeface="微软雅黑"/>
              <a:sym typeface="微软雅黑" panose="020b0503020204020204" charset="-122"/>
            </a:endParaRPr>
          </a:p>
        </p:txBody>
      </p:sp>
      <p:graphicFrame>
        <p:nvGraphicFramePr>
          <p:cNvPr id="9" name="表格 8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498475" y="1392555"/>
          <a:ext cx="8305800" cy="2686050"/>
        </p:xfrm>
        <a:graphic>
          <a:graphicData uri="http://schemas.openxmlformats.org/drawingml/2006/table">
            <a:tbl>
              <a:tblPr/>
              <a:tblGrid>
                <a:gridCol w="1371600"/>
                <a:gridCol w="1447800"/>
                <a:gridCol w="1371600"/>
                <a:gridCol w="1371600"/>
                <a:gridCol w="1371600"/>
                <a:gridCol w="1371600"/>
              </a:tblGrid>
              <a:tr h="895350">
                <a:tc>
                  <a:txBody>
                    <a:bodyPr vert="horz" wrap="square"/>
                    <a:lstStyle/>
                    <a:p>
                      <a:pPr marL="0" lvl="0" indent="0" eaLnBrk="1" hangingPunct="1">
                        <a:spcBef>
                          <a:spcPct val="0"/>
                        </a:spcBef>
                        <a:buFont typeface="Arial" pitchFamily="34" charset="0"/>
                        <a:buNone/>
                      </a:pPr>
                      <a:endParaRPr lang="zh-CN" altLang="en-US" sz="2400">
                        <a:latin typeface="Times New Roman" panose="02020503050405090304" pitchFamily="2" charset="0"/>
                        <a:ea typeface="黑体" panose="02010609060101010101" pitchFamily="1" charset="-122"/>
                        <a:cs typeface="Times New Roman" panose="02020503050405090304" pitchFamily="2" charset="0"/>
                      </a:endParaRPr>
                    </a:p>
                  </a:txBody>
                  <a:tcPr anchor="ctr"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eaLnBrk="1" hangingPunct="1">
                        <a:spcBef>
                          <a:spcPct val="0"/>
                        </a:spcBef>
                        <a:buFont typeface="Arial" pitchFamily="34" charset="0"/>
                        <a:buNone/>
                      </a:pPr>
                      <a:r>
                        <a:rPr lang="en-US" altLang="zh-CN" sz="2400">
                          <a:latin typeface="Times New Roman" panose="02020503050405090304" pitchFamily="2" charset="0"/>
                          <a:ea typeface="黑体" panose="02010609060101010101" pitchFamily="1" charset="-122"/>
                          <a:cs typeface="Times New Roman" panose="02020503050405090304" pitchFamily="2" charset="0"/>
                        </a:rPr>
                        <a:t>∠</a:t>
                      </a:r>
                      <a:r>
                        <a:rPr lang="en-US" altLang="zh-CN" sz="2400" i="1">
                          <a:latin typeface="Times New Roman" panose="02020503050405090304" pitchFamily="2" charset="0"/>
                          <a:ea typeface="黑体" panose="02010609060101010101" pitchFamily="1" charset="-122"/>
                          <a:cs typeface="Times New Roman" panose="02020503050405090304" pitchFamily="2" charset="0"/>
                        </a:rPr>
                        <a:t>A</a:t>
                      </a:r>
                      <a:r>
                        <a:rPr lang="en-US" altLang="zh-CN" sz="2400">
                          <a:latin typeface="Times New Roman" panose="02020503050405090304" pitchFamily="2" charset="0"/>
                          <a:ea typeface="黑体" panose="02010609060101010101" pitchFamily="1" charset="-122"/>
                          <a:cs typeface="Times New Roman" panose="02020503050405090304" pitchFamily="2" charset="0"/>
                        </a:rPr>
                        <a:t>=</a:t>
                      </a:r>
                      <a:endParaRPr lang="en-US" altLang="zh-CN" sz="2400">
                        <a:latin typeface="Times New Roman" panose="02020503050405090304" pitchFamily="2" charset="0"/>
                        <a:ea typeface="黑体" panose="02010609060101010101" pitchFamily="1" charset="-122"/>
                        <a:cs typeface="Times New Roman" panose="02020503050405090304" pitchFamily="2" charset="0"/>
                      </a:endParaRPr>
                    </a:p>
                  </a:txBody>
                  <a:tcPr anchor="ctr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eaLnBrk="1" hangingPunct="1">
                        <a:spcBef>
                          <a:spcPct val="0"/>
                        </a:spcBef>
                        <a:buFont typeface="Arial" pitchFamily="34" charset="0"/>
                        <a:buNone/>
                      </a:pPr>
                      <a:endParaRPr lang="zh-CN" altLang="en-US" sz="2400">
                        <a:latin typeface="Times New Roman" panose="02020503050405090304" pitchFamily="2" charset="0"/>
                        <a:ea typeface="黑体" panose="02010609060101010101" pitchFamily="1" charset="-122"/>
                        <a:cs typeface="Times New Roman" panose="02020503050405090304" pitchFamily="2" charset="0"/>
                      </a:endParaRPr>
                    </a:p>
                  </a:txBody>
                  <a:tcPr anchor="ctr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eaLnBrk="1" hangingPunct="1">
                        <a:spcBef>
                          <a:spcPct val="0"/>
                        </a:spcBef>
                        <a:buFont typeface="Arial" pitchFamily="34" charset="0"/>
                        <a:buNone/>
                      </a:pPr>
                      <a:r>
                        <a:rPr lang="en-US" altLang="zh-CN" sz="2400">
                          <a:latin typeface="Times New Roman" panose="02020503050405090304" pitchFamily="2" charset="0"/>
                          <a:ea typeface="黑体" panose="02010609060101010101" pitchFamily="1" charset="-122"/>
                          <a:cs typeface="Times New Roman" panose="02020503050405090304" pitchFamily="2" charset="0"/>
                        </a:rPr>
                        <a:t>∠</a:t>
                      </a:r>
                      <a:r>
                        <a:rPr lang="en-US" altLang="zh-CN" sz="2400" i="1">
                          <a:latin typeface="Times New Roman" panose="02020503050405090304" pitchFamily="2" charset="0"/>
                          <a:ea typeface="黑体" panose="02010609060101010101" pitchFamily="1" charset="-122"/>
                          <a:cs typeface="Times New Roman" panose="02020503050405090304" pitchFamily="2" charset="0"/>
                        </a:rPr>
                        <a:t>A</a:t>
                      </a:r>
                      <a:r>
                        <a:rPr lang="en-US" altLang="zh-CN" sz="2400">
                          <a:latin typeface="Times New Roman" panose="02020503050405090304" pitchFamily="2" charset="0"/>
                          <a:ea typeface="黑体" panose="02010609060101010101" pitchFamily="1" charset="-122"/>
                          <a:cs typeface="Times New Roman" panose="02020503050405090304" pitchFamily="2" charset="0"/>
                        </a:rPr>
                        <a:t>=</a:t>
                      </a:r>
                      <a:endParaRPr lang="en-US" altLang="zh-CN" sz="2400">
                        <a:latin typeface="Times New Roman" panose="02020503050405090304" pitchFamily="2" charset="0"/>
                        <a:ea typeface="黑体" panose="02010609060101010101" pitchFamily="1" charset="-122"/>
                        <a:cs typeface="Times New Roman" panose="02020503050405090304" pitchFamily="2" charset="0"/>
                      </a:endParaRPr>
                    </a:p>
                  </a:txBody>
                  <a:tcPr anchor="ctr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eaLnBrk="1" hangingPunct="1">
                        <a:spcBef>
                          <a:spcPct val="0"/>
                        </a:spcBef>
                        <a:buFont typeface="Arial" pitchFamily="34" charset="0"/>
                        <a:buNone/>
                      </a:pPr>
                      <a:endParaRPr lang="zh-CN" altLang="en-US" sz="2400">
                        <a:latin typeface="Times New Roman" panose="02020503050405090304" pitchFamily="2" charset="0"/>
                        <a:ea typeface="黑体" panose="02010609060101010101" pitchFamily="1" charset="-122"/>
                        <a:cs typeface="Times New Roman" panose="02020503050405090304" pitchFamily="2" charset="0"/>
                      </a:endParaRPr>
                    </a:p>
                  </a:txBody>
                  <a:tcPr anchor="ctr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eaLnBrk="1" hangingPunct="1">
                        <a:spcBef>
                          <a:spcPct val="0"/>
                        </a:spcBef>
                        <a:buFont typeface="Arial" pitchFamily="34" charset="0"/>
                        <a:buNone/>
                      </a:pPr>
                      <a:r>
                        <a:rPr lang="en-US" altLang="zh-CN" sz="2400">
                          <a:latin typeface="Times New Roman" panose="02020503050405090304" pitchFamily="2" charset="0"/>
                          <a:ea typeface="黑体" panose="02010609060101010101" pitchFamily="1" charset="-122"/>
                          <a:cs typeface="Times New Roman" panose="02020503050405090304" pitchFamily="2" charset="0"/>
                        </a:rPr>
                        <a:t>∠</a:t>
                      </a:r>
                      <a:r>
                        <a:rPr lang="en-US" altLang="zh-CN" sz="2400" i="1">
                          <a:latin typeface="Times New Roman" panose="02020503050405090304" pitchFamily="2" charset="0"/>
                          <a:ea typeface="黑体" panose="02010609060101010101" pitchFamily="1" charset="-122"/>
                          <a:cs typeface="Times New Roman" panose="02020503050405090304" pitchFamily="2" charset="0"/>
                        </a:rPr>
                        <a:t>A</a:t>
                      </a:r>
                      <a:r>
                        <a:rPr lang="en-US" altLang="zh-CN" sz="2400">
                          <a:latin typeface="Times New Roman" panose="02020503050405090304" pitchFamily="2" charset="0"/>
                          <a:ea typeface="黑体" panose="02010609060101010101" pitchFamily="1" charset="-122"/>
                          <a:cs typeface="Times New Roman" panose="02020503050405090304" pitchFamily="2" charset="0"/>
                        </a:rPr>
                        <a:t>=</a:t>
                      </a:r>
                      <a:endParaRPr lang="en-US" altLang="zh-CN" sz="2400">
                        <a:latin typeface="Times New Roman" panose="02020503050405090304" pitchFamily="2" charset="0"/>
                        <a:ea typeface="黑体" panose="02010609060101010101" pitchFamily="1" charset="-122"/>
                        <a:cs typeface="Times New Roman" panose="02020503050405090304" pitchFamily="2" charset="0"/>
                      </a:endParaRPr>
                    </a:p>
                  </a:txBody>
                  <a:tcPr anchor="ctr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95350">
                <a:tc>
                  <a:txBody>
                    <a:bodyPr vert="horz" wrap="square"/>
                    <a:lstStyle/>
                    <a:p>
                      <a:pPr marL="0" lvl="0" indent="0" eaLnBrk="1" hangingPunct="1">
                        <a:spcBef>
                          <a:spcPct val="0"/>
                        </a:spcBef>
                        <a:buFont typeface="Arial" pitchFamily="34" charset="0"/>
                        <a:buNone/>
                      </a:pPr>
                      <a:endParaRPr lang="zh-CN" altLang="en-US" sz="2400">
                        <a:latin typeface="Times New Roman" panose="02020503050405090304" pitchFamily="2" charset="0"/>
                        <a:ea typeface="黑体" panose="02010609060101010101" pitchFamily="1" charset="-122"/>
                        <a:cs typeface="Times New Roman" panose="02020503050405090304" pitchFamily="2" charset="0"/>
                      </a:endParaRPr>
                    </a:p>
                  </a:txBody>
                  <a:tcPr anchor="ctr"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eaLnBrk="1" hangingPunct="1">
                        <a:spcBef>
                          <a:spcPct val="0"/>
                        </a:spcBef>
                        <a:buFont typeface="Arial" pitchFamily="34" charset="0"/>
                        <a:buNone/>
                      </a:pPr>
                      <a:r>
                        <a:rPr lang="en-US" altLang="zh-CN" sz="2400">
                          <a:latin typeface="Times New Roman" panose="02020503050405090304" pitchFamily="2" charset="0"/>
                          <a:ea typeface="黑体" panose="02010609060101010101" pitchFamily="1" charset="-122"/>
                          <a:cs typeface="Times New Roman" panose="02020503050405090304" pitchFamily="2" charset="0"/>
                        </a:rPr>
                        <a:t>∠</a:t>
                      </a:r>
                      <a:r>
                        <a:rPr lang="en-US" altLang="zh-CN" sz="2400" i="1">
                          <a:latin typeface="Times New Roman" panose="02020503050405090304" pitchFamily="2" charset="0"/>
                          <a:ea typeface="黑体" panose="02010609060101010101" pitchFamily="1" charset="-122"/>
                          <a:cs typeface="Times New Roman" panose="02020503050405090304" pitchFamily="2" charset="0"/>
                        </a:rPr>
                        <a:t>A</a:t>
                      </a:r>
                      <a:r>
                        <a:rPr lang="en-US" altLang="zh-CN" sz="2400">
                          <a:latin typeface="Times New Roman" panose="02020503050405090304" pitchFamily="2" charset="0"/>
                          <a:ea typeface="黑体" panose="02010609060101010101" pitchFamily="1" charset="-122"/>
                          <a:cs typeface="Times New Roman" panose="02020503050405090304" pitchFamily="2" charset="0"/>
                        </a:rPr>
                        <a:t>=</a:t>
                      </a:r>
                      <a:endParaRPr lang="en-US" altLang="zh-CN" sz="2400">
                        <a:latin typeface="Times New Roman" panose="02020503050405090304" pitchFamily="2" charset="0"/>
                        <a:ea typeface="黑体" panose="02010609060101010101" pitchFamily="1" charset="-122"/>
                        <a:cs typeface="Times New Roman" panose="02020503050405090304" pitchFamily="2" charset="0"/>
                      </a:endParaRPr>
                    </a:p>
                  </a:txBody>
                  <a:tcPr anchor="ctr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eaLnBrk="1" hangingPunct="1">
                        <a:spcBef>
                          <a:spcPct val="0"/>
                        </a:spcBef>
                        <a:buFont typeface="Arial" pitchFamily="34" charset="0"/>
                        <a:buNone/>
                      </a:pPr>
                      <a:endParaRPr lang="zh-CN" altLang="en-US" sz="2400">
                        <a:latin typeface="Times New Roman" panose="02020503050405090304" pitchFamily="2" charset="0"/>
                        <a:ea typeface="黑体" panose="02010609060101010101" pitchFamily="1" charset="-122"/>
                        <a:cs typeface="Times New Roman" panose="02020503050405090304" pitchFamily="2" charset="0"/>
                      </a:endParaRPr>
                    </a:p>
                  </a:txBody>
                  <a:tcPr anchor="ctr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eaLnBrk="1" hangingPunct="1">
                        <a:spcBef>
                          <a:spcPct val="0"/>
                        </a:spcBef>
                        <a:buFont typeface="Arial" pitchFamily="34" charset="0"/>
                        <a:buNone/>
                      </a:pPr>
                      <a:r>
                        <a:rPr lang="en-US" altLang="zh-CN" sz="2400">
                          <a:latin typeface="Times New Roman" panose="02020503050405090304" pitchFamily="2" charset="0"/>
                          <a:ea typeface="黑体" panose="02010609060101010101" pitchFamily="1" charset="-122"/>
                          <a:cs typeface="Times New Roman" panose="02020503050405090304" pitchFamily="2" charset="0"/>
                        </a:rPr>
                        <a:t>∠</a:t>
                      </a:r>
                      <a:r>
                        <a:rPr lang="en-US" altLang="zh-CN" sz="2400" i="1">
                          <a:latin typeface="Times New Roman" panose="02020503050405090304" pitchFamily="2" charset="0"/>
                          <a:ea typeface="黑体" panose="02010609060101010101" pitchFamily="1" charset="-122"/>
                          <a:cs typeface="Times New Roman" panose="02020503050405090304" pitchFamily="2" charset="0"/>
                        </a:rPr>
                        <a:t>A</a:t>
                      </a:r>
                      <a:r>
                        <a:rPr lang="en-US" altLang="zh-CN" sz="2400">
                          <a:latin typeface="Times New Roman" panose="02020503050405090304" pitchFamily="2" charset="0"/>
                          <a:ea typeface="黑体" panose="02010609060101010101" pitchFamily="1" charset="-122"/>
                          <a:cs typeface="Times New Roman" panose="02020503050405090304" pitchFamily="2" charset="0"/>
                        </a:rPr>
                        <a:t>=</a:t>
                      </a:r>
                      <a:endParaRPr lang="en-US" altLang="zh-CN" sz="2400">
                        <a:latin typeface="Times New Roman" panose="02020503050405090304" pitchFamily="2" charset="0"/>
                        <a:ea typeface="黑体" panose="02010609060101010101" pitchFamily="1" charset="-122"/>
                        <a:cs typeface="Times New Roman" panose="02020503050405090304" pitchFamily="2" charset="0"/>
                      </a:endParaRPr>
                    </a:p>
                  </a:txBody>
                  <a:tcPr anchor="ctr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eaLnBrk="1" hangingPunct="1">
                        <a:spcBef>
                          <a:spcPct val="0"/>
                        </a:spcBef>
                        <a:buFont typeface="Arial" pitchFamily="34" charset="0"/>
                        <a:buNone/>
                      </a:pPr>
                      <a:endParaRPr lang="zh-CN" altLang="en-US" sz="2400">
                        <a:latin typeface="Times New Roman" panose="02020503050405090304" pitchFamily="2" charset="0"/>
                        <a:ea typeface="黑体" panose="02010609060101010101" pitchFamily="1" charset="-122"/>
                        <a:cs typeface="Times New Roman" panose="02020503050405090304" pitchFamily="2" charset="0"/>
                      </a:endParaRPr>
                    </a:p>
                  </a:txBody>
                  <a:tcPr anchor="ctr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eaLnBrk="1" hangingPunct="1">
                        <a:spcBef>
                          <a:spcPct val="0"/>
                        </a:spcBef>
                        <a:buFont typeface="Arial" pitchFamily="34" charset="0"/>
                        <a:buNone/>
                      </a:pPr>
                      <a:r>
                        <a:rPr lang="en-US" altLang="zh-CN" sz="2400">
                          <a:latin typeface="Times New Roman" panose="02020503050405090304" pitchFamily="2" charset="0"/>
                          <a:ea typeface="黑体" panose="02010609060101010101" pitchFamily="1" charset="-122"/>
                          <a:cs typeface="Times New Roman" panose="02020503050405090304" pitchFamily="2" charset="0"/>
                        </a:rPr>
                        <a:t>∠</a:t>
                      </a:r>
                      <a:r>
                        <a:rPr lang="en-US" altLang="zh-CN" sz="2400" i="1">
                          <a:latin typeface="Times New Roman" panose="02020503050405090304" pitchFamily="2" charset="0"/>
                          <a:ea typeface="黑体" panose="02010609060101010101" pitchFamily="1" charset="-122"/>
                          <a:cs typeface="Times New Roman" panose="02020503050405090304" pitchFamily="2" charset="0"/>
                        </a:rPr>
                        <a:t>A</a:t>
                      </a:r>
                      <a:r>
                        <a:rPr lang="en-US" altLang="zh-CN" sz="2400">
                          <a:latin typeface="Times New Roman" panose="02020503050405090304" pitchFamily="2" charset="0"/>
                          <a:ea typeface="黑体" panose="02010609060101010101" pitchFamily="1" charset="-122"/>
                          <a:cs typeface="Times New Roman" panose="02020503050405090304" pitchFamily="2" charset="0"/>
                        </a:rPr>
                        <a:t>=</a:t>
                      </a:r>
                      <a:endParaRPr lang="en-US" altLang="zh-CN" sz="2400">
                        <a:latin typeface="Times New Roman" panose="02020503050405090304" pitchFamily="2" charset="0"/>
                        <a:ea typeface="黑体" panose="02010609060101010101" pitchFamily="1" charset="-122"/>
                        <a:cs typeface="Times New Roman" panose="02020503050405090304" pitchFamily="2" charset="0"/>
                      </a:endParaRPr>
                    </a:p>
                  </a:txBody>
                  <a:tcPr anchor="ctr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95350">
                <a:tc>
                  <a:txBody>
                    <a:bodyPr vert="horz" wrap="square"/>
                    <a:lstStyle/>
                    <a:p>
                      <a:pPr marL="0" lvl="0" indent="0" eaLnBrk="1" hangingPunct="1">
                        <a:spcBef>
                          <a:spcPct val="0"/>
                        </a:spcBef>
                        <a:buFont typeface="Arial" pitchFamily="34" charset="0"/>
                        <a:buNone/>
                      </a:pPr>
                      <a:endParaRPr lang="zh-CN" altLang="en-US" sz="2400">
                        <a:latin typeface="Times New Roman" panose="02020503050405090304" pitchFamily="2" charset="0"/>
                        <a:ea typeface="黑体" panose="02010609060101010101" pitchFamily="1" charset="-122"/>
                        <a:cs typeface="Times New Roman" panose="02020503050405090304" pitchFamily="2" charset="0"/>
                      </a:endParaRPr>
                    </a:p>
                  </a:txBody>
                  <a:tcPr anchor="ctr"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eaLnBrk="1" hangingPunct="1">
                        <a:spcBef>
                          <a:spcPct val="0"/>
                        </a:spcBef>
                        <a:buFont typeface="Arial" pitchFamily="34" charset="0"/>
                        <a:buNone/>
                      </a:pPr>
                      <a:r>
                        <a:rPr lang="en-US" altLang="zh-CN" sz="2400">
                          <a:latin typeface="Times New Roman" panose="02020503050405090304" pitchFamily="2" charset="0"/>
                          <a:ea typeface="黑体" panose="02010609060101010101" pitchFamily="1" charset="-122"/>
                          <a:cs typeface="Times New Roman" panose="02020503050405090304" pitchFamily="2" charset="0"/>
                        </a:rPr>
                        <a:t>∠</a:t>
                      </a:r>
                      <a:r>
                        <a:rPr lang="en-US" altLang="zh-CN" sz="2400" i="1">
                          <a:latin typeface="Times New Roman" panose="02020503050405090304" pitchFamily="2" charset="0"/>
                          <a:ea typeface="黑体" panose="02010609060101010101" pitchFamily="1" charset="-122"/>
                          <a:cs typeface="Times New Roman" panose="02020503050405090304" pitchFamily="2" charset="0"/>
                        </a:rPr>
                        <a:t>A</a:t>
                      </a:r>
                      <a:r>
                        <a:rPr lang="en-US" altLang="zh-CN" sz="2400">
                          <a:latin typeface="Times New Roman" panose="02020503050405090304" pitchFamily="2" charset="0"/>
                          <a:ea typeface="黑体" panose="02010609060101010101" pitchFamily="1" charset="-122"/>
                          <a:cs typeface="Times New Roman" panose="02020503050405090304" pitchFamily="2" charset="0"/>
                        </a:rPr>
                        <a:t>=</a:t>
                      </a:r>
                      <a:endParaRPr lang="en-US" altLang="zh-CN" sz="2400">
                        <a:latin typeface="Times New Roman" panose="02020503050405090304" pitchFamily="2" charset="0"/>
                        <a:ea typeface="黑体" panose="02010609060101010101" pitchFamily="1" charset="-122"/>
                        <a:cs typeface="Times New Roman" panose="02020503050405090304" pitchFamily="2" charset="0"/>
                      </a:endParaRPr>
                    </a:p>
                  </a:txBody>
                  <a:tcPr anchor="ctr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eaLnBrk="1" hangingPunct="1">
                        <a:spcBef>
                          <a:spcPct val="0"/>
                        </a:spcBef>
                        <a:buFont typeface="Arial" pitchFamily="34" charset="0"/>
                        <a:buNone/>
                      </a:pPr>
                      <a:endParaRPr lang="zh-CN" altLang="en-US" sz="2400">
                        <a:latin typeface="Times New Roman" panose="02020503050405090304" pitchFamily="2" charset="0"/>
                        <a:ea typeface="黑体" panose="02010609060101010101" pitchFamily="1" charset="-122"/>
                        <a:cs typeface="Times New Roman" panose="02020503050405090304" pitchFamily="2" charset="0"/>
                      </a:endParaRPr>
                    </a:p>
                  </a:txBody>
                  <a:tcPr anchor="ctr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eaLnBrk="1" hangingPunct="1">
                        <a:spcBef>
                          <a:spcPct val="0"/>
                        </a:spcBef>
                        <a:buFont typeface="Arial" pitchFamily="34" charset="0"/>
                        <a:buNone/>
                      </a:pPr>
                      <a:r>
                        <a:rPr lang="en-US" altLang="zh-CN" sz="2400">
                          <a:latin typeface="Times New Roman" panose="02020503050405090304" pitchFamily="2" charset="0"/>
                          <a:ea typeface="黑体" panose="02010609060101010101" pitchFamily="1" charset="-122"/>
                          <a:cs typeface="Times New Roman" panose="02020503050405090304" pitchFamily="2" charset="0"/>
                        </a:rPr>
                        <a:t>∠</a:t>
                      </a:r>
                      <a:r>
                        <a:rPr lang="en-US" altLang="zh-CN" sz="2400" i="1">
                          <a:latin typeface="Times New Roman" panose="02020503050405090304" pitchFamily="2" charset="0"/>
                          <a:ea typeface="黑体" panose="02010609060101010101" pitchFamily="1" charset="-122"/>
                          <a:cs typeface="Times New Roman" panose="02020503050405090304" pitchFamily="2" charset="0"/>
                        </a:rPr>
                        <a:t>A</a:t>
                      </a:r>
                      <a:r>
                        <a:rPr lang="en-US" altLang="zh-CN" sz="2400">
                          <a:latin typeface="Times New Roman" panose="02020503050405090304" pitchFamily="2" charset="0"/>
                          <a:ea typeface="黑体" panose="02010609060101010101" pitchFamily="1" charset="-122"/>
                          <a:cs typeface="Times New Roman" panose="02020503050405090304" pitchFamily="2" charset="0"/>
                        </a:rPr>
                        <a:t>=</a:t>
                      </a:r>
                      <a:endParaRPr lang="en-US" altLang="zh-CN" sz="2400">
                        <a:latin typeface="Times New Roman" panose="02020503050405090304" pitchFamily="2" charset="0"/>
                        <a:ea typeface="黑体" panose="02010609060101010101" pitchFamily="1" charset="-122"/>
                        <a:cs typeface="Times New Roman" panose="02020503050405090304" pitchFamily="2" charset="0"/>
                      </a:endParaRPr>
                    </a:p>
                  </a:txBody>
                  <a:tcPr anchor="ctr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eaLnBrk="1" hangingPunct="1">
                        <a:spcBef>
                          <a:spcPct val="0"/>
                        </a:spcBef>
                        <a:buFont typeface="Arial" pitchFamily="34" charset="0"/>
                        <a:buNone/>
                      </a:pPr>
                      <a:endParaRPr lang="zh-CN" altLang="en-US" sz="2400">
                        <a:latin typeface="Times New Roman" panose="02020503050405090304" pitchFamily="2" charset="0"/>
                        <a:ea typeface="黑体" panose="02010609060101010101" pitchFamily="1" charset="-122"/>
                        <a:cs typeface="Times New Roman" panose="02020503050405090304" pitchFamily="2" charset="0"/>
                      </a:endParaRPr>
                    </a:p>
                  </a:txBody>
                  <a:tcPr anchor="ctr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eaLnBrk="1" hangingPunct="1">
                        <a:spcBef>
                          <a:spcPct val="0"/>
                        </a:spcBef>
                        <a:buFont typeface="Arial" pitchFamily="34" charset="0"/>
                        <a:buNone/>
                      </a:pPr>
                      <a:r>
                        <a:rPr lang="en-US" altLang="zh-CN" sz="2400">
                          <a:latin typeface="Times New Roman" panose="02020503050405090304" pitchFamily="2" charset="0"/>
                          <a:ea typeface="黑体" panose="02010609060101010101" pitchFamily="1" charset="-122"/>
                          <a:cs typeface="Times New Roman" panose="02020503050405090304" pitchFamily="2" charset="0"/>
                        </a:rPr>
                        <a:t>∠</a:t>
                      </a:r>
                      <a:r>
                        <a:rPr lang="en-US" altLang="zh-CN" sz="2400" i="1">
                          <a:latin typeface="Times New Roman" panose="02020503050405090304" pitchFamily="2" charset="0"/>
                          <a:ea typeface="黑体" panose="02010609060101010101" pitchFamily="1" charset="-122"/>
                          <a:cs typeface="Times New Roman" panose="02020503050405090304" pitchFamily="2" charset="0"/>
                        </a:rPr>
                        <a:t>A</a:t>
                      </a:r>
                      <a:r>
                        <a:rPr lang="en-US" altLang="zh-CN" sz="2400">
                          <a:latin typeface="Times New Roman" panose="02020503050405090304" pitchFamily="2" charset="0"/>
                          <a:ea typeface="黑体" panose="02010609060101010101" pitchFamily="1" charset="-122"/>
                          <a:cs typeface="Times New Roman" panose="02020503050405090304" pitchFamily="2" charset="0"/>
                        </a:rPr>
                        <a:t>=</a:t>
                      </a:r>
                      <a:endParaRPr lang="en-US" altLang="zh-CN" sz="2400">
                        <a:latin typeface="Times New Roman" panose="02020503050405090304" pitchFamily="2" charset="0"/>
                        <a:ea typeface="黑体" panose="02010609060101010101" pitchFamily="1" charset="-122"/>
                        <a:cs typeface="Times New Roman" panose="02020503050405090304" pitchFamily="2" charset="0"/>
                      </a:endParaRPr>
                    </a:p>
                  </a:txBody>
                  <a:tcPr anchor="ctr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0" name="对象 9"/>
          <p:cNvGraphicFramePr>
            <a:graphicFrameLocks noChangeAspect="1"/>
          </p:cNvGraphicFramePr>
          <p:nvPr/>
        </p:nvGraphicFramePr>
        <p:xfrm>
          <a:off x="554038" y="1440180"/>
          <a:ext cx="1225550" cy="7905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0" r:id="rId3" imgW="609600" imgH="393700" progId="Equation.3">
                  <p:embed/>
                </p:oleObj>
              </mc:Choice>
              <mc:Fallback>
                <p:oleObj r:id="rId3" imgW="609600" imgH="3937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554038" y="1440180"/>
                        <a:ext cx="1225550" cy="79057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对象 10"/>
          <p:cNvGraphicFramePr>
            <a:graphicFrameLocks noChangeAspect="1"/>
          </p:cNvGraphicFramePr>
          <p:nvPr/>
        </p:nvGraphicFramePr>
        <p:xfrm>
          <a:off x="577850" y="2383155"/>
          <a:ext cx="1216025" cy="76676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1" r:id="rId5" imgW="622300" imgH="393700" progId="Equation.3">
                  <p:embed/>
                </p:oleObj>
              </mc:Choice>
              <mc:Fallback>
                <p:oleObj r:id="rId5" imgW="622300" imgH="3937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577850" y="2383155"/>
                        <a:ext cx="1216025" cy="766763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对象 11"/>
          <p:cNvGraphicFramePr>
            <a:graphicFrameLocks noChangeAspect="1"/>
          </p:cNvGraphicFramePr>
          <p:nvPr/>
        </p:nvGraphicFramePr>
        <p:xfrm>
          <a:off x="550863" y="3221355"/>
          <a:ext cx="1243012" cy="736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2" r:id="rId7" imgW="723900" imgH="431800" progId="Equation.3">
                  <p:embed/>
                </p:oleObj>
              </mc:Choice>
              <mc:Fallback>
                <p:oleObj r:id="rId7" imgW="723900" imgH="4318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550863" y="3221355"/>
                        <a:ext cx="1243012" cy="73660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" name="对象 13"/>
          <p:cNvGraphicFramePr>
            <a:graphicFrameLocks noChangeAspect="1"/>
          </p:cNvGraphicFramePr>
          <p:nvPr/>
        </p:nvGraphicFramePr>
        <p:xfrm>
          <a:off x="2694147" y="1649413"/>
          <a:ext cx="556895" cy="38798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3" r:id="rId9" imgW="254000" imgH="177165" progId="Equation.DSMT4">
                  <p:embed/>
                </p:oleObj>
              </mc:Choice>
              <mc:Fallback>
                <p:oleObj r:id="rId9" imgW="254000" imgH="177165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2694147" y="1649413"/>
                        <a:ext cx="556895" cy="387985"/>
                      </a:xfrm>
                      <a:prstGeom prst="rect">
                        <a:avLst/>
                      </a:prstGeom>
                      <a:solidFill>
                        <a:srgbClr val="99FF99"/>
                      </a:solidFill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" name="对象 15"/>
          <p:cNvGraphicFramePr>
            <a:graphicFrameLocks noChangeAspect="1"/>
          </p:cNvGraphicFramePr>
          <p:nvPr/>
        </p:nvGraphicFramePr>
        <p:xfrm>
          <a:off x="3317875" y="1486218"/>
          <a:ext cx="1335088" cy="8096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4" r:id="rId11" imgW="711200" imgH="431800" progId="Equation.3">
                  <p:embed/>
                </p:oleObj>
              </mc:Choice>
              <mc:Fallback>
                <p:oleObj r:id="rId11" imgW="711200" imgH="4318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3317875" y="1486218"/>
                        <a:ext cx="1335088" cy="80962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7" name="对象 16"/>
          <p:cNvGraphicFramePr>
            <a:graphicFrameLocks noChangeAspect="1"/>
          </p:cNvGraphicFramePr>
          <p:nvPr/>
        </p:nvGraphicFramePr>
        <p:xfrm>
          <a:off x="2693671" y="2543176"/>
          <a:ext cx="559435" cy="38798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5" r:id="rId13" imgW="254000" imgH="177165" progId="Equation.3">
                  <p:embed/>
                </p:oleObj>
              </mc:Choice>
              <mc:Fallback>
                <p:oleObj r:id="rId13" imgW="254000" imgH="177165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4"/>
                      <a:stretch>
                        <a:fillRect/>
                      </a:stretch>
                    </p:blipFill>
                    <p:spPr>
                      <a:xfrm>
                        <a:off x="2693671" y="2543176"/>
                        <a:ext cx="559435" cy="387985"/>
                      </a:xfrm>
                      <a:prstGeom prst="rect">
                        <a:avLst/>
                      </a:prstGeom>
                      <a:solidFill>
                        <a:srgbClr val="99FF99"/>
                      </a:solidFill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" name="对象 18"/>
          <p:cNvGraphicFramePr>
            <a:graphicFrameLocks noChangeAspect="1"/>
          </p:cNvGraphicFramePr>
          <p:nvPr/>
        </p:nvGraphicFramePr>
        <p:xfrm>
          <a:off x="3282950" y="2384743"/>
          <a:ext cx="1403350" cy="8191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6" r:id="rId15" imgW="736600" imgH="431800" progId="Equation.3">
                  <p:embed/>
                </p:oleObj>
              </mc:Choice>
              <mc:Fallback>
                <p:oleObj r:id="rId15" imgW="736600" imgH="4318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6"/>
                      <a:stretch>
                        <a:fillRect/>
                      </a:stretch>
                    </p:blipFill>
                    <p:spPr>
                      <a:xfrm>
                        <a:off x="3282950" y="2384743"/>
                        <a:ext cx="1403350" cy="81915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0" name="对象 19"/>
          <p:cNvGraphicFramePr>
            <a:graphicFrameLocks noChangeAspect="1"/>
          </p:cNvGraphicFramePr>
          <p:nvPr/>
        </p:nvGraphicFramePr>
        <p:xfrm>
          <a:off x="2698592" y="3375184"/>
          <a:ext cx="556895" cy="38608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7" r:id="rId17" imgW="254000" imgH="177165" progId="Equation.3">
                  <p:embed/>
                </p:oleObj>
              </mc:Choice>
              <mc:Fallback>
                <p:oleObj r:id="rId17" imgW="254000" imgH="177165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8"/>
                      <a:stretch>
                        <a:fillRect/>
                      </a:stretch>
                    </p:blipFill>
                    <p:spPr>
                      <a:xfrm>
                        <a:off x="2698592" y="3375184"/>
                        <a:ext cx="556895" cy="386080"/>
                      </a:xfrm>
                      <a:prstGeom prst="rect">
                        <a:avLst/>
                      </a:prstGeom>
                      <a:solidFill>
                        <a:srgbClr val="99FF99"/>
                      </a:solidFill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1" name="对象 20"/>
          <p:cNvGraphicFramePr>
            <a:graphicFrameLocks noChangeAspect="1"/>
          </p:cNvGraphicFramePr>
          <p:nvPr/>
        </p:nvGraphicFramePr>
        <p:xfrm>
          <a:off x="3333750" y="3446780"/>
          <a:ext cx="1270000" cy="41433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8" r:id="rId19" imgW="698500" imgH="228600" progId="Equation.3">
                  <p:embed/>
                </p:oleObj>
              </mc:Choice>
              <mc:Fallback>
                <p:oleObj r:id="rId19" imgW="698500" imgH="2286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0"/>
                      <a:stretch>
                        <a:fillRect/>
                      </a:stretch>
                    </p:blipFill>
                    <p:spPr>
                      <a:xfrm>
                        <a:off x="3333750" y="3446780"/>
                        <a:ext cx="1270000" cy="414338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2" name="对象 21"/>
          <p:cNvGraphicFramePr>
            <a:graphicFrameLocks noChangeAspect="1"/>
          </p:cNvGraphicFramePr>
          <p:nvPr/>
        </p:nvGraphicFramePr>
        <p:xfrm>
          <a:off x="6137275" y="1475105"/>
          <a:ext cx="1271588" cy="7556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9" r:id="rId21" imgW="723900" imgH="431800" progId="Equation.3">
                  <p:embed/>
                </p:oleObj>
              </mc:Choice>
              <mc:Fallback>
                <p:oleObj r:id="rId21" imgW="723900" imgH="4318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2"/>
                      <a:stretch>
                        <a:fillRect/>
                      </a:stretch>
                    </p:blipFill>
                    <p:spPr>
                      <a:xfrm>
                        <a:off x="6137275" y="1475105"/>
                        <a:ext cx="1271588" cy="75565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3" name="对象 22"/>
          <p:cNvGraphicFramePr>
            <a:graphicFrameLocks noChangeAspect="1"/>
          </p:cNvGraphicFramePr>
          <p:nvPr/>
        </p:nvGraphicFramePr>
        <p:xfrm>
          <a:off x="6073775" y="2383155"/>
          <a:ext cx="1358900" cy="79216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0" r:id="rId23" imgW="736600" imgH="431800" progId="Equation.3">
                  <p:embed/>
                </p:oleObj>
              </mc:Choice>
              <mc:Fallback>
                <p:oleObj r:id="rId23" imgW="736600" imgH="4318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4"/>
                      <a:stretch>
                        <a:fillRect/>
                      </a:stretch>
                    </p:blipFill>
                    <p:spPr>
                      <a:xfrm>
                        <a:off x="6073775" y="2383155"/>
                        <a:ext cx="1358900" cy="792163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4" name="对象 23"/>
          <p:cNvGraphicFramePr>
            <a:graphicFrameLocks noChangeAspect="1"/>
          </p:cNvGraphicFramePr>
          <p:nvPr/>
        </p:nvGraphicFramePr>
        <p:xfrm>
          <a:off x="6172200" y="3434080"/>
          <a:ext cx="1227138" cy="38893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1" r:id="rId25" imgW="558165" imgH="177800" progId="Equation.3">
                  <p:embed/>
                </p:oleObj>
              </mc:Choice>
              <mc:Fallback>
                <p:oleObj r:id="rId25" imgW="558165" imgH="1778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6"/>
                      <a:stretch>
                        <a:fillRect/>
                      </a:stretch>
                    </p:blipFill>
                    <p:spPr>
                      <a:xfrm>
                        <a:off x="6172200" y="3434080"/>
                        <a:ext cx="1227138" cy="388938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5" name="对象 24"/>
          <p:cNvGraphicFramePr>
            <a:graphicFrameLocks noChangeAspect="1"/>
          </p:cNvGraphicFramePr>
          <p:nvPr/>
        </p:nvGraphicFramePr>
        <p:xfrm>
          <a:off x="5511642" y="1645285"/>
          <a:ext cx="477520" cy="33274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2" r:id="rId27" imgW="254000" imgH="177165" progId="Equation.3">
                  <p:embed/>
                </p:oleObj>
              </mc:Choice>
              <mc:Fallback>
                <p:oleObj r:id="rId27" imgW="254000" imgH="177165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8"/>
                      <a:stretch>
                        <a:fillRect/>
                      </a:stretch>
                    </p:blipFill>
                    <p:spPr>
                      <a:xfrm>
                        <a:off x="5511642" y="1645285"/>
                        <a:ext cx="477520" cy="332740"/>
                      </a:xfrm>
                      <a:prstGeom prst="rect">
                        <a:avLst/>
                      </a:prstGeom>
                      <a:solidFill>
                        <a:srgbClr val="99FF99"/>
                      </a:solidFill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6" name="对象 25"/>
          <p:cNvGraphicFramePr>
            <a:graphicFrameLocks noChangeAspect="1"/>
          </p:cNvGraphicFramePr>
          <p:nvPr/>
        </p:nvGraphicFramePr>
        <p:xfrm>
          <a:off x="8270717" y="1669098"/>
          <a:ext cx="446405" cy="31051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3" r:id="rId29" imgW="254000" imgH="177165" progId="Equation.3">
                  <p:embed/>
                </p:oleObj>
              </mc:Choice>
              <mc:Fallback>
                <p:oleObj r:id="rId29" imgW="254000" imgH="177165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0"/>
                      <a:stretch>
                        <a:fillRect/>
                      </a:stretch>
                    </p:blipFill>
                    <p:spPr>
                      <a:xfrm>
                        <a:off x="8270717" y="1669098"/>
                        <a:ext cx="446405" cy="310515"/>
                      </a:xfrm>
                      <a:prstGeom prst="rect">
                        <a:avLst/>
                      </a:prstGeom>
                      <a:solidFill>
                        <a:srgbClr val="99FF99"/>
                      </a:solidFill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7" name="对象 26"/>
          <p:cNvGraphicFramePr>
            <a:graphicFrameLocks noChangeAspect="1"/>
          </p:cNvGraphicFramePr>
          <p:nvPr/>
        </p:nvGraphicFramePr>
        <p:xfrm>
          <a:off x="5505292" y="2559844"/>
          <a:ext cx="483870" cy="33718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4" r:id="rId31" imgW="254000" imgH="177165" progId="Equation.3">
                  <p:embed/>
                </p:oleObj>
              </mc:Choice>
              <mc:Fallback>
                <p:oleObj r:id="rId31" imgW="254000" imgH="177165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2"/>
                      <a:stretch>
                        <a:fillRect/>
                      </a:stretch>
                    </p:blipFill>
                    <p:spPr>
                      <a:xfrm>
                        <a:off x="5505292" y="2559844"/>
                        <a:ext cx="483870" cy="337185"/>
                      </a:xfrm>
                      <a:prstGeom prst="rect">
                        <a:avLst/>
                      </a:prstGeom>
                      <a:solidFill>
                        <a:srgbClr val="99FF99"/>
                      </a:solidFill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8" name="对象 27"/>
          <p:cNvGraphicFramePr>
            <a:graphicFrameLocks noChangeAspect="1"/>
          </p:cNvGraphicFramePr>
          <p:nvPr/>
        </p:nvGraphicFramePr>
        <p:xfrm>
          <a:off x="8259128" y="2559209"/>
          <a:ext cx="467995" cy="32575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5" r:id="rId33" imgW="254000" imgH="177165" progId="Equation.3">
                  <p:embed/>
                </p:oleObj>
              </mc:Choice>
              <mc:Fallback>
                <p:oleObj r:id="rId33" imgW="254000" imgH="177165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4"/>
                      <a:stretch>
                        <a:fillRect/>
                      </a:stretch>
                    </p:blipFill>
                    <p:spPr>
                      <a:xfrm>
                        <a:off x="8259128" y="2559209"/>
                        <a:ext cx="467995" cy="325755"/>
                      </a:xfrm>
                      <a:prstGeom prst="rect">
                        <a:avLst/>
                      </a:prstGeom>
                      <a:solidFill>
                        <a:srgbClr val="99FF99"/>
                      </a:solidFill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9" name="对象 28"/>
          <p:cNvGraphicFramePr>
            <a:graphicFrameLocks noChangeAspect="1"/>
          </p:cNvGraphicFramePr>
          <p:nvPr/>
        </p:nvGraphicFramePr>
        <p:xfrm>
          <a:off x="5527040" y="3489325"/>
          <a:ext cx="478790" cy="33782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6" r:id="rId35" imgW="254000" imgH="177165" progId="Equation.3">
                  <p:embed/>
                </p:oleObj>
              </mc:Choice>
              <mc:Fallback>
                <p:oleObj r:id="rId35" imgW="254000" imgH="177165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6"/>
                      <a:stretch>
                        <a:fillRect/>
                      </a:stretch>
                    </p:blipFill>
                    <p:spPr>
                      <a:xfrm>
                        <a:off x="5527040" y="3489325"/>
                        <a:ext cx="478790" cy="337820"/>
                      </a:xfrm>
                      <a:prstGeom prst="rect">
                        <a:avLst/>
                      </a:prstGeom>
                      <a:solidFill>
                        <a:srgbClr val="99FF99"/>
                      </a:solidFill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0" name="对象 29"/>
          <p:cNvGraphicFramePr>
            <a:graphicFrameLocks noChangeAspect="1"/>
          </p:cNvGraphicFramePr>
          <p:nvPr/>
        </p:nvGraphicFramePr>
        <p:xfrm>
          <a:off x="8277225" y="3482340"/>
          <a:ext cx="450850" cy="31305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7" r:id="rId37" imgW="254000" imgH="177165" progId="Equation.3">
                  <p:embed/>
                </p:oleObj>
              </mc:Choice>
              <mc:Fallback>
                <p:oleObj r:id="rId37" imgW="254000" imgH="177165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8"/>
                      <a:stretch>
                        <a:fillRect/>
                      </a:stretch>
                    </p:blipFill>
                    <p:spPr>
                      <a:xfrm>
                        <a:off x="8277225" y="3482340"/>
                        <a:ext cx="450850" cy="313055"/>
                      </a:xfrm>
                      <a:prstGeom prst="rect">
                        <a:avLst/>
                      </a:prstGeom>
                      <a:solidFill>
                        <a:srgbClr val="99FF99"/>
                      </a:solidFill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6440" name="文本框 6"/>
          <p:cNvSpPr txBox="1"/>
          <p:nvPr/>
        </p:nvSpPr>
        <p:spPr>
          <a:xfrm>
            <a:off x="3559175" y="4329430"/>
            <a:ext cx="1816100" cy="58356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逆向思维</a:t>
            </a:r>
            <a:endParaRPr lang="zh-CN" altLang="en-US" sz="3200" b="1">
              <a:solidFill>
                <a:srgbClr val="FF0000"/>
              </a:solidFill>
              <a:latin typeface="Times New Roman" panose="02020503050405090304" pitchFamily="2" charset="0"/>
              <a:ea typeface="黑体" panose="02010609060101010101" pitchFamily="1" charset="-122"/>
            </a:endParaRPr>
          </a:p>
        </p:txBody>
      </p:sp>
      <p:sp>
        <p:nvSpPr>
          <p:cNvPr id="3" name="矩形: 圆顶角 10"/>
          <p:cNvSpPr/>
          <p:nvPr/>
        </p:nvSpPr>
        <p:spPr>
          <a:xfrm>
            <a:off x="1237615" y="-4445"/>
            <a:ext cx="6207760" cy="648335"/>
          </a:xfrm>
          <a:prstGeom prst="round2SameRect">
            <a:avLst>
              <a:gd name="adj1" fmla="val 0"/>
              <a:gd name="adj2" fmla="val 42684"/>
            </a:avLst>
          </a:prstGeom>
          <a:gradFill>
            <a:gsLst>
              <a:gs pos="0">
                <a:srgbClr val="E5F5FB"/>
              </a:gs>
              <a:gs pos="100000">
                <a:srgbClr val="9BD9EF"/>
              </a:gs>
            </a:gsLst>
            <a:lin ang="5400000" scaled="1"/>
          </a:gradFill>
          <a:ln w="28575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6096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等线" panose="02010600030101010101" charset="-122"/>
              <a:cs typeface="+mn-cs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1932940" y="65405"/>
            <a:ext cx="5200015" cy="52197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6096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800" b="1">
                <a:solidFill>
                  <a:srgbClr val="00B050"/>
                </a:solidFill>
                <a:latin typeface="微软雅黑" panose="020b0503020204020204" charset="-122"/>
                <a:ea typeface="微软雅黑"/>
                <a:sym typeface="宋体" pitchFamily="2" charset="-122"/>
              </a:rPr>
              <a:t>由特殊三角函数值确定锐角度数</a:t>
            </a:r>
            <a:endParaRPr kumimoji="0" lang="zh-CN" altLang="en-US" sz="2800" b="1" i="0" u="none" strike="noStrike" kern="1200" cap="none" spc="0" normalizeH="0" baseline="0" noProof="0">
              <a:ln w="0"/>
              <a:solidFill>
                <a:srgbClr val="00B050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微软雅黑" panose="020b0503020204020204" charset="-122"/>
              <a:ea typeface="微软雅黑"/>
              <a:cs typeface="+mn-cs"/>
              <a:sym typeface="宋体" pitchFamily="2" charset="-122"/>
            </a:endParaRPr>
          </a:p>
        </p:txBody>
      </p:sp>
      <p:pic>
        <p:nvPicPr>
          <p:cNvPr id="13" name="图片 12"/>
          <p:cNvPicPr>
            <a:picLocks noChangeAspect="1"/>
          </p:cNvPicPr>
          <p:nvPr/>
        </p:nvPicPr>
        <p:blipFill>
          <a:blip r:embed="rId3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20" y="-96138"/>
            <a:ext cx="699542" cy="699542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custDataLst>
      <p:tags r:id="rId40"/>
    </p:custDataLst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https://d.book118.com/518122020123006030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.xml><?xml version="1.0" encoding="utf-8"?>
<p:tagLst xmlns:p="http://schemas.openxmlformats.org/presentationml/2006/main">
  <p:tag name="KSO_WM_SPECIAL_SOURCE" val="bdnull"/>
</p:tagLst>
</file>

<file path=ppt/tags/tag8.xml><?xml version="1.0" encoding="utf-8"?>
<p:tagLst xmlns:p="http://schemas.openxmlformats.org/presentationml/2006/main">
  <p:tag name="KSO_WM_SPECIAL_SOURCE" val="bdnull"/>
</p:tagLst>
</file>

<file path=ppt/tags/tag9.xml><?xml version="1.0" encoding="utf-8"?>
<p:tagLst xmlns:p="http://schemas.openxmlformats.org/presentationml/2006/main">
  <p:tag name="KSO_WM_SPECIAL_SOURCE" val="bdnull"/>
</p:tagLst>
</file>

<file path=ppt/tags/tag10.xml><?xml version="1.0" encoding="utf-8"?>
<p:tagLst xmlns:p="http://schemas.openxmlformats.org/presentationml/2006/main">
  <p:tag name="KSO_WM_SPECIAL_SOURCE" val="bdnull"/>
</p:tagLst>
</file>

<file path=ppt/tags/tag11.xml><?xml version="1.0" encoding="utf-8"?>
<p:tagLst xmlns:p="http://schemas.openxmlformats.org/presentationml/2006/main">
  <p:tag name="KSO_WM_SPECIAL_SOURCE" val="bdnull"/>
</p:tagLst>
</file>

<file path=ppt/tags/tag12.xml><?xml version="1.0" encoding="utf-8"?>
<p:tagLst xmlns:p="http://schemas.openxmlformats.org/presentationml/2006/main">
  <p:tag name="KSO_WM_SPECIAL_SOURCE" val="bdnull"/>
</p:tagLst>
</file>

<file path=ppt/tags/tag13.xml><?xml version="1.0" encoding="utf-8"?>
<p:tagLst xmlns:p="http://schemas.openxmlformats.org/presentationml/2006/main">
  <p:tag name="KSO_WM_SPECIAL_SOURCE" val="bdnull"/>
</p:tagLst>
</file>

<file path=ppt/tags/tag14.xml><?xml version="1.0" encoding="utf-8"?>
<p:tagLst xmlns:p="http://schemas.openxmlformats.org/presentationml/2006/main">
  <p:tag name="KSO_WM_SPECIAL_SOURCE" val="bdnull"/>
</p:tagLst>
</file>

<file path=ppt/tags/tag15.xml><?xml version="1.0" encoding="utf-8"?>
<p:tagLst xmlns:p="http://schemas.openxmlformats.org/presentationml/2006/main">
  <p:tag name="KSO_WM_SPECIAL_SOURCE" val="bdnull"/>
</p:tagLst>
</file>

<file path=ppt/tags/tag16.xml><?xml version="1.0" encoding="utf-8"?>
<p:tagLst xmlns:p="http://schemas.openxmlformats.org/presentationml/2006/main">
  <p:tag name="KSO_WM_SPECIAL_SOURCE" val="bdnull"/>
</p:tagLst>
</file>

<file path=ppt/tags/tag17.xml><?xml version="1.0" encoding="utf-8"?>
<p:tagLst xmlns:p="http://schemas.openxmlformats.org/presentationml/2006/main">
  <p:tag name="KSO_WM_SPECIAL_SOURCE" val="bdnull"/>
</p:tagLst>
</file>

<file path=ppt/tags/tag18.xml><?xml version="1.0" encoding="utf-8"?>
<p:tagLst xmlns:p="http://schemas.openxmlformats.org/presentationml/2006/main">
  <p:tag name="KSO_WM_UNIT_TABLE_BEAUTIFY" val="smartTable{454bb384-bbea-4562-8f1c-ba2b51bccc3b}"/>
</p:tagLst>
</file>

<file path=ppt/tags/tag19.xml><?xml version="1.0" encoding="utf-8"?>
<p:tagLst xmlns:p="http://schemas.openxmlformats.org/presentationml/2006/main">
  <p:tag name="KSO_WM_SPECIAL_SOURCE" val="bdnull"/>
</p:tagLst>
</file>

<file path=ppt/tags/tag2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自定义设计方案">
  <a:themeElements>
    <a:clrScheme name="新版空白演示配色">
      <a:dk1>
        <a:sysClr val="windowText" lastClr="000000"/>
      </a:dk1>
      <a:lt1>
        <a:sysClr val="window" lastClr="FFFFFF"/>
      </a:lt1>
      <a:dk2>
        <a:srgbClr val="0F1423"/>
      </a:dk2>
      <a:lt2>
        <a:srgbClr val="FFFFFF"/>
      </a:lt2>
      <a:accent1>
        <a:srgbClr val="6096E6"/>
      </a:accent1>
      <a:accent2>
        <a:srgbClr val="58B6E5"/>
      </a:accent2>
      <a:accent3>
        <a:srgbClr val="56CA95"/>
      </a:accent3>
      <a:accent4>
        <a:srgbClr val="FFBA55"/>
      </a:accent4>
      <a:accent5>
        <a:srgbClr val="F18870"/>
      </a:accent5>
      <a:accent6>
        <a:srgbClr val="EC5F74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3">
      <vt:lpstr>Arial</vt:lpstr>
      <vt:lpstr>Calibri</vt:lpstr>
      <vt:lpstr>微软雅黑</vt:lpstr>
      <vt:lpstr>Wingdings</vt:lpstr>
      <vt:lpstr>宋体</vt:lpstr>
      <vt:lpstr>Times New Roman</vt:lpstr>
      <vt:lpstr>黑体</vt:lpstr>
      <vt:lpstr>隶书</vt:lpstr>
      <vt:lpstr>等线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2024-09-07T10:37:16.911</cp:lastPrinted>
  <dcterms:created xsi:type="dcterms:W3CDTF">2024-09-07T02:37:16Z</dcterms:created>
  <dcterms:modified xsi:type="dcterms:W3CDTF">2024-09-07T02:37:19Z</dcterms:modified>
</cp:coreProperties>
</file>