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40CEFF-973D-4722-AF29-0473FF14C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6FDBE-FBF9-4273-8267-9F239EF8E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C00D8-C740-4366-89A8-1F2E944BF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6EB247-3FB1-45BF-A355-BF28945EB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603525-B224-405F-86E0-E40D31F5A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39F3B1-3D67-4D8A-99A6-DDC4B6C9C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DB88A6-3E80-4E3E-A56B-CC079F67B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5791CB-4718-4489-B5F3-B83C09721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463753-3263-423E-9666-8CFA47A60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799D9-658B-4BC9-9D57-3FBE3EA8F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D9E289-12FC-4FF2-B1DD-BF22A0E47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12210005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案场安全培训\n## 1.案场安全培训概述及重要性\n### 1.1案场安全培训的定义与目标\n### 1.2案场安全培训的重要性及原因\n### 1.3案场安全培训的基本内容\n## 2.案场安全培训的组织与实施\n### 2.1案场安全培训的组织架构与职责\n### 2.2案场安全培训的实施计划与流程\n### 2.3案场安全培训的效果评估与反馈\n## 3.案场安全培训的重点领域及方法\n### 3.1案场安全培训的重点领域及风险因素\n### 3.2案场安全培训的有效方法及技巧\n### 3.3案场安全培训的案例分析与经验分享\n## 4.案场安全培训的持续改进与升级\n### 4.1案场安全培训的问题识别与原因分析\n### 4.2案场安全培训的持续改进措施与方案\n### 4.3案场安全培训的未来发展趋势与前瞻\n## 5.案场安全培训的实操演练与考核\n### 5.1案场安全培训的实操演练方案与实施\n### 5.2案场安全培训的考核标准与方法\n### 5.3案场安全培训的成果展示与表彰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案场安全培训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案场安全培训概述及重要性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6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6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提高销售人员对安全问题的认识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掌握应对安全问题的方法和技巧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防范潜在的安全风险</a:t>
                </a:r>
                <a:endParaRPr/>
              </a:p>
            </p:txBody>
          </p:sp>
          <p:sp>
            <p:nvSpPr>
              <p:cNvPr id="16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案场安全培训是指针对房地产销售现场的安全问题进行专门培训</a:t>
                </a:r>
                <a:endParaRPr/>
              </a:p>
            </p:txBody>
          </p:sp>
          <p:sp>
            <p:nvSpPr>
              <p:cNvPr id="16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降低销售现场安全事故的发生率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保障销售人员的人身安全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提高销售现场的整体安全水平</a:t>
                </a:r>
                <a:endParaRPr/>
              </a:p>
            </p:txBody>
          </p:sp>
          <p:sp>
            <p:nvSpPr>
              <p:cNvPr id="17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案场安全培训的目标</a:t>
                </a:r>
                <a:endParaRPr/>
              </a:p>
            </p:txBody>
          </p:sp>
          <p:sp>
            <p:nvSpPr>
              <p:cNvPr id="17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案场安全培训的定义与目标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案场安全培训的重要性及原因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案场安全培训的重要性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防止因安全问题导致的人身伤害和财产损失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提高销售现场的工作效率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增强客户对企业的信任度</a:t>
                </a:r>
                <a:endParaRPr/>
              </a:p>
            </p:txBody>
          </p:sp>
          <p:pic>
            <p:nvPicPr>
              <p:cNvPr id="1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案场安全培训的原因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销售现场存在各种潜在的安全隐患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销售人员对安全问题的认识和应对能力不足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企业对安全管理的要求不断提高</a:t>
                </a:r>
                <a:endParaRPr/>
              </a:p>
            </p:txBody>
          </p:sp>
          <p:pic>
            <p:nvPicPr>
              <p:cNvPr id="1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案场安全培训的基本内容</a:t>
                </a:r>
                <a:endParaRPr/>
              </a:p>
            </p:txBody>
          </p:sp>
          <p:sp>
            <p:nvSpPr>
              <p:cNvPr id="19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销售现场安全管理制度和规定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销售现场安全风险识别和预防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销售现场安全应对和处置措施</a:t>
                </a:r>
                <a:endParaRPr/>
              </a:p>
            </p:txBody>
          </p:sp>
          <p:sp>
            <p:nvSpPr>
              <p:cNvPr id="19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案场安全培训的具体内容</a:t>
                </a:r>
                <a:endParaRPr/>
              </a:p>
            </p:txBody>
          </p:sp>
          <p:sp>
            <p:nvSpPr>
              <p:cNvPr id="2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销售现场消防安全培训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销售现场电气设备安全培训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销售现场防盗防抢安全培训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销售现场交通安全培训</a:t>
                </a:r>
                <a:endParaRPr/>
              </a:p>
            </p:txBody>
          </p:sp>
          <p:sp>
            <p:nvSpPr>
              <p:cNvPr id="20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案场安全培训的基本内容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案场安全培训的组织与实施</a:t>
            </a:r>
            <a:endParaRPr/>
          </a:p>
        </p:txBody>
      </p:sp>
      <p:sp>
        <p:nvSpPr>
          <p:cNvPr id="21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1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案场安全培训的组织架构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企业安全管理部门负责统筹规划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销售部门负责组织实施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销售人员参与培训和实践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案场安全培训的职责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企业安全管理部门负责制定培训计划和标准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销售部门负责落实培训计划和考核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销售人员负责参加培训和提高自身安全素质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案场安全培训的组织架构与职责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案场安全培训的实施计划与流程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案场安全培训的实施计划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制定培训计划，明确培训目标和内容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安排培训时间和地点，确保人员参与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定期评估培训效果，调整培训计划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案场安全培训的流程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培训前进行安全风险识别和预防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培训中开展安全应对和处置措施培训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培训后进行实操演练和考核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案场安全培训的效果评估</a:t>
                </a:r>
                <a:endParaRPr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通过考核和实操演练评估培训效果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收集团队和个人对培训的意见和建议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分析培训存在的问题和不足</a:t>
                </a:r>
                <a:endParaRPr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案场安全培训的反馈</a:t>
                </a:r>
                <a:endParaRPr/>
              </a:p>
            </p:txBody>
          </p:sp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将评估结果反馈给企业安全管理部门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调整培训计划和内容，提高培训效果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将反馈信息用于改进销售现场安全管理</a:t>
                </a:r>
                <a:endParaRPr/>
              </a:p>
            </p:txBody>
          </p:sp>
          <p:sp>
            <p:nvSpPr>
              <p:cNvPr id="2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案场安全培训的效果评估与反馈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案场安全培训的重点领域及方法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案场安全培训的重点领域及风险因素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案场安全培训的重点领域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销售现场消防安全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销售现场电气设备安全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销售现场防盗防抢安全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销售现场交通安全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案场安全培训的风险因素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销售现场火灾事故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销售现场电气设备故障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销售现场盗窃和抢劫事件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销售现场交通事故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https://d.book118.com/518122100053006040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案场安全培训</vt:lpstr>
      <vt:lpstr>案场安全培训概述及重要性</vt:lpstr>
      <vt:lpstr>PowerPoint Presentation</vt:lpstr>
      <vt:lpstr>PowerPoint Presentation</vt:lpstr>
      <vt:lpstr>PowerPoint Presentation</vt:lpstr>
      <vt:lpstr>案场安全培训的组织与实施</vt:lpstr>
      <vt:lpstr>PowerPoint Presentation</vt:lpstr>
      <vt:lpstr>PowerPoint Presentation</vt:lpstr>
      <vt:lpstr>PowerPoint Presentation</vt:lpstr>
      <vt:lpstr>案场安全培训的重点领域及方法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2024-09-18T20:04:39.057</cp:lastPrinted>
  <dcterms:created xsi:type="dcterms:W3CDTF">2024-09-18T12:04:39Z</dcterms:created>
  <dcterms:modified xsi:type="dcterms:W3CDTF">2024-09-18T12:04:40Z</dcterms:modified>
</cp:coreProperties>
</file>