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86B60-4F4E-40C5-8ABF-B7C6625A6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6D791-DE30-46D1-8EA0-E3FB04E1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6320E-BE42-4D09-A8B4-1C5591CC8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EEFFD-2165-4620-AE13-2849FDB7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905F09-EC3A-4232-9A1D-F36482A1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1A97DB-5A27-44F8-A9C6-84405AD3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5EA81-81E0-4CEC-A3FB-80A9A2CE0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E08B8-1054-4765-9916-08F9460F6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0B289-25A3-43AD-B717-516CADB8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13511-3040-4203-8CD5-BC5286CE7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E55E4-B97C-43B1-A590-426714D0E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2123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关爱儿童健康成长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儿童病护理基本知识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特殊儿童护理要点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儿童心理健康与成长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儿童常见疾病种类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消化道疾病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营养性疾病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腹泻、便秘、胃炎等。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营养不良、肥胖症、维生素缺乏症等。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神经性疾病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感冒、喉炎、扁桃体炎等。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湿疹、荨麻疹、皮炎等。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癫痫、多动症、抽动症等。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儿童疾病发病原因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儿童免疫系统尚未完全发育，容易感染病毒和细菌。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空气污染、水源污染、室内装修污染等环境因素对儿童健康造成威胁。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饮食不均衡、缺乏运动、长时间使用电子产品等不良生活习惯可能导致儿童疾病。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某些疾病可能与遗传因素有关，如癫痫、糖尿病等。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免疫力低下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儿童疾病预防措施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保证儿童饮食均衡，多吃蔬菜水果，减少油腻和高热量食物的摄入。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鼓励儿童多参加户外活动，保证充足的睡眠和适当的运动，以增强免疫力。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教育儿童养成良好的卫生习惯，勤洗手，保持室内空气流通。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定期带儿童进行体检，及时发现潜在的健康问题，并采取相应的治疗措施。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儿童病护理基本知识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32" r="171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一旦发现孩子生病，应尽快带孩子去医院就诊，以便早期治疗。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按照医生的建议进行治疗，包括药物治疗、饮食调整等，不要随意更改治疗方案。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保证孩子充足的休息时间，有助于身体恢复。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合理休息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注意保持孩子的生活环境卫生，防止交叉感染。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儿童病护理原则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根据孩子的病情和医生的建议，合理安排孩子的饮食，保证营养均衡。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密切关注孩子的病情变化，如出现异常情况应及时就医。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监测病情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对于发热的孩子，可以采用物理降温的方法，如温水擦浴等。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在孩子生病期间，应给予孩子足够的心理支持，帮助孩子缓解紧张情绪。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儿童病护理技巧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在护理过程中，应注意孩子的安全，防止意外事故的发生。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避免交叉感染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合理使用抗生素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注意观察病情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在护理过程中，应注意避免交叉感染，如避免多人探视、勤洗手等。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抗生素的使用应遵医嘱，不要随意使用或滥用抗生素。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在护理过程中，应注意观察孩子的病情变化，如出现异常情况应及时就医。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儿童病护理注意事项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儿童常见疾病护理方法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感冒期间，孩子需要多喝水，以保持身体水分和促进新陈代谢。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感冒是儿童最常见的疾病之一，家长需要关注孩子的症状，采取适当的护理措施。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保持室内空气新鲜，定期开窗通风，有助于缓解感冒症状。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休息与睡眠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让孩子有足够的休息和睡眠时间，有助于身体恢复。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给孩子提供清淡、易消化的食物，避免油腻、辛辣食物。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https://d.book118.com/518122123021006042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2024-09-21T03:39:18.671</cp:lastPrinted>
  <dcterms:created xsi:type="dcterms:W3CDTF">2024-09-20T19:39:18Z</dcterms:created>
  <dcterms:modified xsi:type="dcterms:W3CDTF">2024-09-20T19:39:20Z</dcterms:modified>
</cp:coreProperties>
</file>