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4" r:id="rId2"/>
    <p:sldMasterId id="2147483687" r:id="rId3"/>
    <p:sldMasterId id="2147483693" r:id="rId4"/>
    <p:sldMasterId id="2147483698" r:id="rId5"/>
  </p:sldMasterIdLst>
  <p:notesMasterIdLst>
    <p:notesMasterId r:id="rId6"/>
  </p:notesMasterIdLst>
  <p:sldIdLst>
    <p:sldId id="259" r:id="rId7"/>
    <p:sldId id="262" r:id="rId8"/>
    <p:sldId id="265" r:id="rId9"/>
    <p:sldId id="268" r:id="rId10"/>
    <p:sldId id="271" r:id="rId11"/>
    <p:sldId id="274" r:id="rId12"/>
    <p:sldId id="277" r:id="rId13"/>
    <p:sldId id="280" r:id="rId14"/>
    <p:sldId id="283" r:id="rId15"/>
    <p:sldId id="286" r:id="rId16"/>
    <p:sldId id="289" r:id="rId17"/>
    <p:sldId id="292" r:id="rId18"/>
    <p:sldId id="295" r:id="rId19"/>
    <p:sldId id="298" r:id="rId20"/>
    <p:sldId id="301" r:id="rId21"/>
    <p:sldId id="304" r:id="rId22"/>
    <p:sldId id="307" r:id="rId23"/>
    <p:sldId id="309" r:id="rId24"/>
  </p:sldIdLst>
  <p:sldSz cx="24384000" cy="13716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tags" Target="tags/tag45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6A9A0-2CEB-46DE-B946-92167A644B1F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83808-7A35-41AB-A0A1-35B11B9BB3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1</a:t>
            </a:fld>
            <a:endParaRPr lang="zh-CN" altLang="en-US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83808-7A35-41AB-A0A1-35B11B9BB32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>
                <a:solidFill>
                  <a:prstClr val="black"/>
                </a:solidFill>
                <a:latin typeface="等线" panose="02010600030101010101" charset="-122"/>
                <a:ea typeface="等线" panose="02010600030101010101" pitchFamily="2" charset="-122"/>
              </a:rPr>
              <a:t>13</a:t>
            </a:fld>
            <a:endParaRPr lang="zh-CN" altLang="en-US">
              <a:solidFill>
                <a:prstClr val="black"/>
              </a:solidFill>
              <a:latin typeface="等线" panose="02010600030101010101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017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83808-7A35-41AB-A0A1-35B11B9BB32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09040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5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5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5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844AC-B365-4F61-AB8C-46B5DBE50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6FDF9-88BB-4F1D-8D19-3C7C192E9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5E5E11-BB25-4562-8E9A-FD6146CDA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71FB4-9BA5-47E3-9CA9-2F24ED3D4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4EEEFC-CF6A-4E6A-B2B4-4FFBB8957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654C65-16AD-439F-A188-5491C4F17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730193-39B0-4BEF-8410-E7B34A000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32F38F-118E-47CF-B1EA-F766B6A85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E7012C-FF5D-49DD-8FCF-6867DF0C8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D7979C-380F-41F0-BD50-D4325BA500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C5441-AE61-4B2A-A7B5-FA49157E0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首尾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目录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1600">
        <p14:prism dir="u" isInverted="1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Arial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09_自定义版式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尾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1600">
        <p14:prism dir="u" isInverted="1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过度页1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5="http://schemas.microsoft.com/office/powerpoint/2012/main" Requires="p15">
      <p:transition spd="slow" advClick="0" advTm="5000" p14:dur="2000">
        <p15:prstTrans prst="prestige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空白页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1600">
        <p:blinds dir="vert"/>
      </p:transition>
    </mc:Choice>
    <mc:Fallback>
      <p:transition spd="slow" advClick="0" advTm="5000">
        <p:blinds dir="vert"/>
      </p:transition>
    </mc:Fallback>
  </mc:AlternateContent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固定模板标题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09_自定义版式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10_自定义版式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image" Target="../media/image1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slideLayout" Target="../slideLayouts/slideLayout34.xml" /><Relationship Id="rId11" Type="http://schemas.openxmlformats.org/officeDocument/2006/relationships/slideLayout" Target="../slideLayouts/slideLayout35.xml" /><Relationship Id="rId12" Type="http://schemas.openxmlformats.org/officeDocument/2006/relationships/slideLayout" Target="../slideLayouts/slideLayout36.xml" /><Relationship Id="rId13" Type="http://schemas.openxmlformats.org/officeDocument/2006/relationships/image" Target="../media/image1.png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1.xml" /><Relationship Id="rId8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slideLayout" Target="../slideLayouts/slideLayout38.xml" /><Relationship Id="rId3" Type="http://schemas.openxmlformats.org/officeDocument/2006/relationships/slideLayout" Target="../slideLayouts/slideLayout39.xml" /><Relationship Id="rId4" Type="http://schemas.openxmlformats.org/officeDocument/2006/relationships/slideLayout" Target="../slideLayouts/slideLayout40.xml" /><Relationship Id="rId5" Type="http://schemas.openxmlformats.org/officeDocument/2006/relationships/slideLayout" Target="../slideLayouts/slideLayout41.xml" /><Relationship Id="rId6" Type="http://schemas.openxmlformats.org/officeDocument/2006/relationships/image" Target="../media/image1.png" /><Relationship Id="rId7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2.xml" /><Relationship Id="rId2" Type="http://schemas.openxmlformats.org/officeDocument/2006/relationships/slideLayout" Target="../slideLayouts/slideLayout43.xml" /><Relationship Id="rId3" Type="http://schemas.openxmlformats.org/officeDocument/2006/relationships/slideLayout" Target="../slideLayouts/slideLayout44.xml" /><Relationship Id="rId4" Type="http://schemas.openxmlformats.org/officeDocument/2006/relationships/slideLayout" Target="../slideLayouts/slideLayout45.xml" /><Relationship Id="rId5" Type="http://schemas.openxmlformats.org/officeDocument/2006/relationships/image" Target="../media/image1.png" /><Relationship Id="rId6" Type="http://schemas.openxmlformats.org/officeDocument/2006/relationships/theme" Target="../theme/theme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</p:sldLayoutIdLst>
  <mc:AlternateContent>
    <mc:Choice xmlns:p14="http://schemas.microsoft.com/office/powerpoint/2010/main" Requires="p14">
      <p:transition advClick="0" advTm="5000" p14:dur="10"/>
    </mc:Choice>
    <mc:Fallback>
      <p:transition advClick="0" advTm="5000"/>
    </mc:Fallback>
  </mc:AlternateContent>
  <p:timing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mc:AlternateContent>
    <mc:Choice xmlns:p14="http://schemas.microsoft.com/office/powerpoint/2010/main" Requires="p14">
      <p:transition spd="slow" advClick="0" advTm="5000" p14:dur="900">
        <p14:warp dir="in"/>
      </p:transition>
    </mc:Choice>
    <mc:Fallback>
      <p:transition spd="slow" advClick="0" advTm="5000">
        <p:fade/>
      </p:transition>
    </mc:Fallback>
  </mc:AlternateContent>
  <p:timing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3.gif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4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5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6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7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2.xml" /><Relationship Id="rId4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24043055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A_文本框 10"/>
          <p:cNvSpPr txBox="1"/>
          <p:nvPr>
            <p:custDataLst>
              <p:tags r:id="rId3"/>
            </p:custDataLst>
          </p:nvPr>
        </p:nvSpPr>
        <p:spPr>
          <a:xfrm>
            <a:off x="10866428" y="3773564"/>
            <a:ext cx="14711680" cy="3084195"/>
          </a:xfrm>
          <a:prstGeom prst="rect">
            <a:avLst/>
          </a:prstGeom>
          <a:noFill/>
        </p:spPr>
        <p:txBody>
          <a:bodyPr wrap="square" lIns="130018" tIns="65008" rIns="130018" bIns="65008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液压系统工作原理</a:t>
            </a:r>
          </a:p>
          <a:p>
            <a:pPr>
              <a:defRPr/>
            </a:pPr>
            <a:r>
              <a:rPr lang="zh-CN" altLang="en-US" sz="9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sz="9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</a:t>
            </a:r>
            <a:r>
              <a:rPr lang="zh-CN" altLang="en-US" sz="9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的分析方法</a:t>
            </a:r>
            <a:endParaRPr lang="en-US" altLang="zh-CN" sz="9600" b="1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99" name="组合 1098"/>
          <p:cNvGrpSpPr/>
          <p:nvPr/>
        </p:nvGrpSpPr>
        <p:grpSpPr>
          <a:xfrm>
            <a:off x="240900" y="4643061"/>
            <a:ext cx="9232516" cy="5865334"/>
            <a:chOff x="108236" y="2703426"/>
            <a:chExt cx="4616258" cy="2932667"/>
          </a:xfrm>
        </p:grpSpPr>
        <p:grpSp>
          <p:nvGrpSpPr>
            <p:cNvPr id="1095" name="组合 1094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954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55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56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57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58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59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0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1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2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3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4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5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6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7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8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69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0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1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2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3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4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5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6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7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8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79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0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1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2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3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4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5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6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7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8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89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0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1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2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3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4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5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6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7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8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999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83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84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883" name="组合 882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093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94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900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1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2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3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4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5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6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7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8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9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0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1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2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3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4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5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6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7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8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9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0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1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2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3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4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5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6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7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8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9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0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1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2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3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4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5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6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7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8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9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0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1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2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3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4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5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6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7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8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9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0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1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2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3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1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2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3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4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5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6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7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8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9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0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1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2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3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4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5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6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7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8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9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0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5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6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7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8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1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2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098" name="组合 109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097" name="组合 1096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042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043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044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045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046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47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48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49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0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1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2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3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4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5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6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7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8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59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60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89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90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91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092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885" name="组合 884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889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0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1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2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3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4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5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6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7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8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99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886" name="组合 885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887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888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" name="Freeform 19"/>
          <p:cNvSpPr/>
          <p:nvPr/>
        </p:nvSpPr>
        <p:spPr bwMode="auto">
          <a:xfrm>
            <a:off x="6879962" y="0"/>
            <a:ext cx="3608806" cy="11290738"/>
          </a:xfrm>
          <a:custGeom>
            <a:gdLst>
              <a:gd name="T0" fmla="*/ 0 w 1703"/>
              <a:gd name="T1" fmla="*/ 0 h 9079"/>
              <a:gd name="T2" fmla="*/ 1703 w 1703"/>
              <a:gd name="T3" fmla="*/ 4539 h 9079"/>
              <a:gd name="T4" fmla="*/ 0 w 1703"/>
              <a:gd name="T5" fmla="*/ 9079 h 90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3" h="9079">
                <a:moveTo>
                  <a:pt x="0" y="0"/>
                </a:moveTo>
                <a:cubicBezTo>
                  <a:pt x="1060" y="1213"/>
                  <a:pt x="1703" y="2801"/>
                  <a:pt x="1703" y="4539"/>
                </a:cubicBezTo>
                <a:cubicBezTo>
                  <a:pt x="1703" y="6277"/>
                  <a:pt x="1060" y="7865"/>
                  <a:pt x="0" y="9079"/>
                </a:cubicBezTo>
              </a:path>
            </a:pathLst>
          </a:custGeom>
          <a:noFill/>
          <a:ln w="8" cap="flat">
            <a:solidFill>
              <a:srgbClr val="2E2C2C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17582" tIns="108790" rIns="217582" bIns="108790" numCol="1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 bwMode="auto">
          <a:xfrm>
            <a:off x="8092609" y="1122303"/>
            <a:ext cx="1535334" cy="1458704"/>
          </a:xfrm>
          <a:prstGeom prst="ellipse">
            <a:avLst/>
          </a:prstGeom>
          <a:solidFill>
            <a:srgbClr val="002E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 62"/>
          <p:cNvSpPr/>
          <p:nvPr/>
        </p:nvSpPr>
        <p:spPr bwMode="auto">
          <a:xfrm>
            <a:off x="10177570" y="1188402"/>
            <a:ext cx="12232214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10692033" y="1194568"/>
            <a:ext cx="11442426" cy="1235367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6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了解各机构的工作特点、要求</a:t>
            </a:r>
          </a:p>
        </p:txBody>
      </p:sp>
      <p:sp>
        <p:nvSpPr>
          <p:cNvPr id="15" name="TextBox 70"/>
          <p:cNvSpPr txBox="1"/>
          <p:nvPr/>
        </p:nvSpPr>
        <p:spPr>
          <a:xfrm>
            <a:off x="8402569" y="1187949"/>
            <a:ext cx="1008480" cy="132770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977222" y="700698"/>
            <a:ext cx="3696648" cy="2189475"/>
          </a:xfrm>
          <a:prstGeom prst="rect">
            <a:avLst/>
          </a:prstGeom>
          <a:noFill/>
        </p:spPr>
        <p:txBody>
          <a:bodyPr wrap="squar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defRPr/>
            </a:pPr>
            <a:r>
              <a:rPr lang="zh-CN" altLang="en-US" sz="12800" b="1" spc="-4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20" name="TextBox 77"/>
          <p:cNvSpPr txBox="1"/>
          <p:nvPr/>
        </p:nvSpPr>
        <p:spPr>
          <a:xfrm>
            <a:off x="1938943" y="2751972"/>
            <a:ext cx="4564004" cy="136925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47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7470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3" name="îŝḻîḓê"/>
          <p:cNvSpPr/>
          <p:nvPr/>
        </p:nvSpPr>
        <p:spPr bwMode="auto">
          <a:xfrm>
            <a:off x="24660837" y="10067363"/>
            <a:ext cx="76676" cy="56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7200"/>
          </a:p>
        </p:txBody>
      </p:sp>
      <p:sp>
        <p:nvSpPr>
          <p:cNvPr id="233" name="椭圆 232"/>
          <p:cNvSpPr>
            <a:spLocks noChangeAspect="1"/>
          </p:cNvSpPr>
          <p:nvPr/>
        </p:nvSpPr>
        <p:spPr bwMode="auto">
          <a:xfrm>
            <a:off x="9206909" y="3173460"/>
            <a:ext cx="1535334" cy="1458704"/>
          </a:xfrm>
          <a:prstGeom prst="ellipse">
            <a:avLst/>
          </a:prstGeom>
          <a:solidFill>
            <a:srgbClr val="002E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4" name="圆角矩形 62"/>
          <p:cNvSpPr/>
          <p:nvPr/>
        </p:nvSpPr>
        <p:spPr bwMode="auto">
          <a:xfrm>
            <a:off x="11291870" y="3239559"/>
            <a:ext cx="8596330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" name="TextBox 66"/>
          <p:cNvSpPr txBox="1"/>
          <p:nvPr/>
        </p:nvSpPr>
        <p:spPr>
          <a:xfrm>
            <a:off x="11806333" y="3245725"/>
            <a:ext cx="7210498" cy="1235367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6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了解系统主要参数</a:t>
            </a:r>
          </a:p>
        </p:txBody>
      </p:sp>
      <p:sp>
        <p:nvSpPr>
          <p:cNvPr id="236" name="TextBox 70"/>
          <p:cNvSpPr txBox="1"/>
          <p:nvPr/>
        </p:nvSpPr>
        <p:spPr>
          <a:xfrm>
            <a:off x="9516869" y="3239106"/>
            <a:ext cx="1008480" cy="132770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7" name="椭圆 236"/>
          <p:cNvSpPr>
            <a:spLocks noChangeAspect="1"/>
          </p:cNvSpPr>
          <p:nvPr/>
        </p:nvSpPr>
        <p:spPr bwMode="auto">
          <a:xfrm>
            <a:off x="9761718" y="5326816"/>
            <a:ext cx="1535334" cy="1458704"/>
          </a:xfrm>
          <a:prstGeom prst="ellipse">
            <a:avLst/>
          </a:prstGeom>
          <a:solidFill>
            <a:srgbClr val="002E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8" name="圆角矩形 62"/>
          <p:cNvSpPr/>
          <p:nvPr/>
        </p:nvSpPr>
        <p:spPr bwMode="auto">
          <a:xfrm>
            <a:off x="11846679" y="5392915"/>
            <a:ext cx="6727071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9" name="TextBox 66"/>
          <p:cNvSpPr txBox="1"/>
          <p:nvPr/>
        </p:nvSpPr>
        <p:spPr>
          <a:xfrm>
            <a:off x="12020147" y="5383841"/>
            <a:ext cx="5517727" cy="1235367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6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分析回路类型</a:t>
            </a:r>
          </a:p>
        </p:txBody>
      </p:sp>
      <p:sp>
        <p:nvSpPr>
          <p:cNvPr id="240" name="TextBox 70"/>
          <p:cNvSpPr txBox="1"/>
          <p:nvPr/>
        </p:nvSpPr>
        <p:spPr>
          <a:xfrm>
            <a:off x="10071678" y="5392462"/>
            <a:ext cx="1008480" cy="132770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1" name="椭圆 240"/>
          <p:cNvSpPr>
            <a:spLocks noChangeAspect="1"/>
          </p:cNvSpPr>
          <p:nvPr/>
        </p:nvSpPr>
        <p:spPr bwMode="auto">
          <a:xfrm>
            <a:off x="9206909" y="7401674"/>
            <a:ext cx="1535334" cy="1458704"/>
          </a:xfrm>
          <a:prstGeom prst="ellipse">
            <a:avLst/>
          </a:prstGeom>
          <a:solidFill>
            <a:srgbClr val="002E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2" name="圆角矩形 62"/>
          <p:cNvSpPr/>
          <p:nvPr/>
        </p:nvSpPr>
        <p:spPr bwMode="auto">
          <a:xfrm>
            <a:off x="11291870" y="7467773"/>
            <a:ext cx="8596330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3" name="TextBox 66"/>
          <p:cNvSpPr txBox="1"/>
          <p:nvPr/>
        </p:nvSpPr>
        <p:spPr>
          <a:xfrm>
            <a:off x="11806333" y="7473939"/>
            <a:ext cx="7210498" cy="1235367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6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分解各工作回路图</a:t>
            </a:r>
          </a:p>
        </p:txBody>
      </p:sp>
      <p:sp>
        <p:nvSpPr>
          <p:cNvPr id="244" name="TextBox 70"/>
          <p:cNvSpPr txBox="1"/>
          <p:nvPr/>
        </p:nvSpPr>
        <p:spPr>
          <a:xfrm>
            <a:off x="9516869" y="7467320"/>
            <a:ext cx="1008480" cy="132770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" name="椭圆 244"/>
          <p:cNvSpPr>
            <a:spLocks noChangeAspect="1"/>
          </p:cNvSpPr>
          <p:nvPr/>
        </p:nvSpPr>
        <p:spPr bwMode="auto">
          <a:xfrm>
            <a:off x="7933025" y="9498971"/>
            <a:ext cx="1535334" cy="1458704"/>
          </a:xfrm>
          <a:prstGeom prst="ellipse">
            <a:avLst/>
          </a:prstGeom>
          <a:solidFill>
            <a:srgbClr val="002E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6" name="圆角矩形 62"/>
          <p:cNvSpPr/>
          <p:nvPr/>
        </p:nvSpPr>
        <p:spPr bwMode="auto">
          <a:xfrm>
            <a:off x="10017986" y="9565070"/>
            <a:ext cx="7519745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7" name="TextBox 66"/>
          <p:cNvSpPr txBox="1"/>
          <p:nvPr/>
        </p:nvSpPr>
        <p:spPr>
          <a:xfrm>
            <a:off x="10532449" y="9571236"/>
            <a:ext cx="6364112" cy="1235367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66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回路之间的联系</a:t>
            </a:r>
          </a:p>
        </p:txBody>
      </p:sp>
      <p:sp>
        <p:nvSpPr>
          <p:cNvPr id="248" name="TextBox 70"/>
          <p:cNvSpPr txBox="1"/>
          <p:nvPr/>
        </p:nvSpPr>
        <p:spPr>
          <a:xfrm>
            <a:off x="8242985" y="9564617"/>
            <a:ext cx="1008480" cy="132770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1649312" y="1674001"/>
            <a:ext cx="6336008" cy="7488010"/>
          </a:xfrm>
          <a:prstGeom prst="rect">
            <a:avLst/>
          </a:prstGeom>
          <a:solidFill>
            <a:srgbClr val="00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7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2715353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2494514" y="6644441"/>
            <a:ext cx="464562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8232835" y="6992722"/>
            <a:ext cx="0" cy="6686816"/>
          </a:xfrm>
          <a:prstGeom prst="line">
            <a:avLst/>
          </a:prstGeom>
          <a:ln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49312" y="2454580"/>
            <a:ext cx="6336008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01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97153" y="4894694"/>
            <a:ext cx="3090404" cy="1963306"/>
            <a:chOff x="108236" y="2703426"/>
            <a:chExt cx="4616258" cy="29326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8830522" y="7087873"/>
            <a:ext cx="11207750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各机构的工作特点</a:t>
            </a:r>
            <a:endParaRPr lang="en-US" altLang="zh-CN" sz="9100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与要求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3849350" y="3797660"/>
            <a:ext cx="4248150" cy="53530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567306" y="174197"/>
            <a:ext cx="1649611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一、了解各机构的工作特点、要求</a:t>
            </a:r>
            <a:endParaRPr lang="zh-CN" altLang="en-US" sz="7200" b="1">
              <a:solidFill>
                <a:srgbClr val="002E59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14024773" y="3886199"/>
            <a:ext cx="3897303" cy="517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18288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18288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18288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18288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以挖掘机为例，有大臂，小臂铲斗，回转和行走。各工作机构的工作特点尤其是单独动作与混合动作时泵的供油情况。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27110" y="166399"/>
            <a:ext cx="1938988" cy="1231822"/>
            <a:chOff x="108236" y="2703426"/>
            <a:chExt cx="4616258" cy="2932667"/>
          </a:xfrm>
        </p:grpSpPr>
        <p:grpSp>
          <p:nvGrpSpPr>
            <p:cNvPr id="6" name="组合 5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75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6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7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8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0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3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4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8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4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49" name="组合 148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69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0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1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2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0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4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5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38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9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0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1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3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36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7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cxnSp>
        <p:nvCxnSpPr>
          <p:cNvPr id="4" name="直接连接符 3"/>
          <p:cNvCxnSpPr/>
          <p:nvPr/>
        </p:nvCxnSpPr>
        <p:spPr>
          <a:xfrm>
            <a:off x="0" y="1493471"/>
            <a:ext cx="24384000" cy="0"/>
          </a:xfrm>
          <a:prstGeom prst="line">
            <a:avLst/>
          </a:prstGeom>
          <a:ln w="76200"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3" name="图片 222"/>
          <p:cNvPicPr/>
          <p:nvPr/>
        </p:nvPicPr>
        <p:blipFill>
          <a:blip r:embed="rId2"/>
          <a:stretch>
            <a:fillRect/>
          </a:stretch>
        </p:blipFill>
        <p:spPr>
          <a:xfrm>
            <a:off x="1677334" y="1835820"/>
            <a:ext cx="11837988" cy="9343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1649312" y="1674001"/>
            <a:ext cx="6336008" cy="7488010"/>
          </a:xfrm>
          <a:prstGeom prst="rect">
            <a:avLst/>
          </a:prstGeom>
          <a:solidFill>
            <a:srgbClr val="00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7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2715353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2494514" y="6644441"/>
            <a:ext cx="464562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10423376" y="6992722"/>
            <a:ext cx="0" cy="6686816"/>
          </a:xfrm>
          <a:prstGeom prst="line">
            <a:avLst/>
          </a:prstGeom>
          <a:ln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49312" y="2454580"/>
            <a:ext cx="6336008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02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288650" y="4813903"/>
            <a:ext cx="3090404" cy="1963306"/>
            <a:chOff x="108236" y="2703426"/>
            <a:chExt cx="4616258" cy="29326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10982637" y="7085915"/>
            <a:ext cx="5685786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了解系统</a:t>
            </a:r>
            <a:endParaRPr lang="en-US" altLang="zh-CN" sz="9100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主要参数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3" name="文本框 222"/>
          <p:cNvSpPr txBox="1"/>
          <p:nvPr/>
        </p:nvSpPr>
        <p:spPr>
          <a:xfrm>
            <a:off x="2567307" y="174197"/>
            <a:ext cx="1386967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二、了解系统主要参数</a:t>
            </a:r>
            <a:endParaRPr lang="zh-CN" altLang="en-US" sz="7200" b="1">
              <a:solidFill>
                <a:srgbClr val="002E59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cxnSp>
        <p:nvCxnSpPr>
          <p:cNvPr id="224" name="直接连接符 223"/>
          <p:cNvCxnSpPr/>
          <p:nvPr/>
        </p:nvCxnSpPr>
        <p:spPr>
          <a:xfrm>
            <a:off x="0" y="1493471"/>
            <a:ext cx="24384000" cy="0"/>
          </a:xfrm>
          <a:prstGeom prst="line">
            <a:avLst/>
          </a:prstGeom>
          <a:ln w="76200"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组合 224"/>
          <p:cNvGrpSpPr/>
          <p:nvPr/>
        </p:nvGrpSpPr>
        <p:grpSpPr>
          <a:xfrm>
            <a:off x="327110" y="166399"/>
            <a:ext cx="1938988" cy="1231822"/>
            <a:chOff x="108236" y="2703426"/>
            <a:chExt cx="4616258" cy="2932667"/>
          </a:xfrm>
        </p:grpSpPr>
        <p:grpSp>
          <p:nvGrpSpPr>
            <p:cNvPr id="226" name="组合 225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392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3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4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5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6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7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8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9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0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1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2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3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4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5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6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7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8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09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0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1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2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3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4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5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6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7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8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19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0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1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2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3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4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5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6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7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8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29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0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1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2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3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4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5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6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7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8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439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227" name="组合 226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390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91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228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9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0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1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2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3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4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5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6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7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8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9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0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1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2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3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4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5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6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7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8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9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0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1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2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3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4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5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6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7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8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9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0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1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2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3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4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5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6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7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8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9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0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1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2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3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4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5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6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7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8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9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0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1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2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3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4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5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6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7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8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9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0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1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2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3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4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5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6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7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8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9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0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1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2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3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4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5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6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7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8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9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0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1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2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3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4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5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6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7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8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9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0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1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2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3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4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5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6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7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8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9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0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1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2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3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4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5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6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7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8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9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0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1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2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3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4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5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6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7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8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9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350" name="组合 349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366" name="组合 365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386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387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388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389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367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8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9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0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1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2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3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4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5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6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7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8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79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0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1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2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3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4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85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351" name="组合 350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355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56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57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58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59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0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1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2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3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4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65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352" name="组合 351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353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354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440" name="矩形: 圆角 439"/>
          <p:cNvSpPr/>
          <p:nvPr/>
        </p:nvSpPr>
        <p:spPr>
          <a:xfrm>
            <a:off x="1904647" y="9704693"/>
            <a:ext cx="16029918" cy="147448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1" name="TextBox 2"/>
          <p:cNvSpPr txBox="1">
            <a:spLocks noChangeArrowheads="1"/>
          </p:cNvSpPr>
          <p:nvPr/>
        </p:nvSpPr>
        <p:spPr bwMode="auto">
          <a:xfrm>
            <a:off x="2029147" y="9748251"/>
            <a:ext cx="1410620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18288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18288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18288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18288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额定压力及最大流量是液压系统分析的必知参数。</a:t>
            </a:r>
            <a:endParaRPr lang="en-US" altLang="zh-CN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457200" indent="-4572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在液压性能及故障分析时这个参数很重要。</a:t>
            </a:r>
          </a:p>
        </p:txBody>
      </p:sp>
      <p:pic>
        <p:nvPicPr>
          <p:cNvPr id="222" name="图片 2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646" y="1657148"/>
            <a:ext cx="16297391" cy="790787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1649312" y="1674001"/>
            <a:ext cx="6336008" cy="7488010"/>
          </a:xfrm>
          <a:prstGeom prst="rect">
            <a:avLst/>
          </a:prstGeom>
          <a:solidFill>
            <a:srgbClr val="00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7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2715353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2494514" y="6644441"/>
            <a:ext cx="464562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10423376" y="6992722"/>
            <a:ext cx="0" cy="6686816"/>
          </a:xfrm>
          <a:prstGeom prst="line">
            <a:avLst/>
          </a:prstGeom>
          <a:ln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49312" y="2454580"/>
            <a:ext cx="6336008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03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288650" y="4813903"/>
            <a:ext cx="3090404" cy="1963306"/>
            <a:chOff x="108236" y="2703426"/>
            <a:chExt cx="4616258" cy="29326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11021063" y="7087873"/>
            <a:ext cx="11207750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分析回路类型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67307" y="174197"/>
            <a:ext cx="1386967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三、分析回路类型</a:t>
            </a:r>
            <a:endParaRPr lang="zh-CN" altLang="en-US" sz="7200">
              <a:solidFill>
                <a:srgbClr val="002E59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1493471"/>
            <a:ext cx="24384000" cy="0"/>
          </a:xfrm>
          <a:prstGeom prst="line">
            <a:avLst/>
          </a:prstGeom>
          <a:ln w="76200"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27110" y="166399"/>
            <a:ext cx="1938988" cy="1231822"/>
            <a:chOff x="108236" y="2703426"/>
            <a:chExt cx="4616258" cy="2932667"/>
          </a:xfrm>
        </p:grpSpPr>
        <p:grpSp>
          <p:nvGrpSpPr>
            <p:cNvPr id="9" name="组合 8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75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6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7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8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0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3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4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1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4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5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6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49" name="组合 148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69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0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1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2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0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4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5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38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9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0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1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3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36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7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5" name="矩形: 圆角 224"/>
          <p:cNvSpPr/>
          <p:nvPr/>
        </p:nvSpPr>
        <p:spPr>
          <a:xfrm>
            <a:off x="971699" y="9918871"/>
            <a:ext cx="16981339" cy="125302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6" name="TextBox 2"/>
          <p:cNvSpPr txBox="1">
            <a:spLocks noChangeArrowheads="1"/>
          </p:cNvSpPr>
          <p:nvPr/>
        </p:nvSpPr>
        <p:spPr bwMode="auto">
          <a:xfrm>
            <a:off x="1348633" y="10068331"/>
            <a:ext cx="164631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18288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18288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18288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18288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85800" indent="-6858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回路有串联、并连回路。如图</a:t>
            </a:r>
            <a:r>
              <a:rPr lang="en-US" altLang="zh-CN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EC210B</a:t>
            </a:r>
            <a:r>
              <a:rPr lang="zh-CN" altLang="en-US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的回路为双泵双回路系统。左右回路均为并联回路，可以实现复合动作。</a:t>
            </a:r>
          </a:p>
        </p:txBody>
      </p:sp>
      <p:pic>
        <p:nvPicPr>
          <p:cNvPr id="223" name="图片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311" y="1588722"/>
            <a:ext cx="11728890" cy="832921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1649312" y="1674001"/>
            <a:ext cx="6336008" cy="7488010"/>
          </a:xfrm>
          <a:prstGeom prst="rect">
            <a:avLst/>
          </a:prstGeom>
          <a:solidFill>
            <a:srgbClr val="00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7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2715353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2494514" y="6644441"/>
            <a:ext cx="464562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10423376" y="6992722"/>
            <a:ext cx="0" cy="6686816"/>
          </a:xfrm>
          <a:prstGeom prst="line">
            <a:avLst/>
          </a:prstGeom>
          <a:ln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49312" y="2454580"/>
            <a:ext cx="6336008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04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288650" y="4813903"/>
            <a:ext cx="3090404" cy="1963306"/>
            <a:chOff x="108236" y="2703426"/>
            <a:chExt cx="4616258" cy="29326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10715660" y="7087873"/>
            <a:ext cx="6504936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分解各工作</a:t>
            </a:r>
            <a:endParaRPr lang="en-US" altLang="zh-CN" sz="9100">
              <a:solidFill>
                <a:srgbClr val="002E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回路图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67307" y="174197"/>
            <a:ext cx="1386967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四、分解各工作回路图</a:t>
            </a:r>
            <a:endParaRPr lang="zh-CN" altLang="en-US" sz="7200">
              <a:solidFill>
                <a:srgbClr val="002E59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1493471"/>
            <a:ext cx="24384000" cy="0"/>
          </a:xfrm>
          <a:prstGeom prst="line">
            <a:avLst/>
          </a:prstGeom>
          <a:ln w="76200"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27110" y="166399"/>
            <a:ext cx="1938988" cy="1231822"/>
            <a:chOff x="108236" y="2703426"/>
            <a:chExt cx="4616258" cy="2932667"/>
          </a:xfrm>
        </p:grpSpPr>
        <p:grpSp>
          <p:nvGrpSpPr>
            <p:cNvPr id="9" name="组合 8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75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6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7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8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0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3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4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1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4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5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6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49" name="组合 148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69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0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1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2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0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4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5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38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9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0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1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3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36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7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5" name="矩形: 圆角 224"/>
          <p:cNvSpPr/>
          <p:nvPr/>
        </p:nvSpPr>
        <p:spPr>
          <a:xfrm>
            <a:off x="971699" y="9918871"/>
            <a:ext cx="16981339" cy="125302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6" name="TextBox 2"/>
          <p:cNvSpPr txBox="1">
            <a:spLocks noChangeArrowheads="1"/>
          </p:cNvSpPr>
          <p:nvPr/>
        </p:nvSpPr>
        <p:spPr bwMode="auto">
          <a:xfrm>
            <a:off x="1332123" y="10003561"/>
            <a:ext cx="1646311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18288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18288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18288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18288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85800" indent="-6858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如图挖掘机动臂油缸对飘移的控制方法</a:t>
            </a:r>
            <a:r>
              <a:rPr lang="en-US" altLang="zh-CN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28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保持阀</a:t>
            </a:r>
          </a:p>
          <a:p>
            <a:pPr marL="685800" indent="-6858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如图动臂下降速度与负载的对应关系</a:t>
            </a:r>
            <a:r>
              <a:rPr lang="en-US" altLang="zh-CN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2800" b="1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再生阀</a:t>
            </a:r>
          </a:p>
        </p:txBody>
      </p:sp>
      <p:pic>
        <p:nvPicPr>
          <p:cNvPr id="224" name="图片 2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560" y="1588722"/>
            <a:ext cx="12538794" cy="7726728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1649312" y="1674001"/>
            <a:ext cx="6336008" cy="7488010"/>
          </a:xfrm>
          <a:prstGeom prst="rect">
            <a:avLst/>
          </a:prstGeom>
          <a:solidFill>
            <a:srgbClr val="002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7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2715353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2494514" y="6644441"/>
            <a:ext cx="464562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9337526" y="6992722"/>
            <a:ext cx="0" cy="6686816"/>
          </a:xfrm>
          <a:prstGeom prst="line">
            <a:avLst/>
          </a:prstGeom>
          <a:ln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49312" y="2454580"/>
            <a:ext cx="6336008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742950" indent="-28575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11430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16002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2057400" indent="-2286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05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192000" y="4813903"/>
            <a:ext cx="3090404" cy="1963306"/>
            <a:chOff x="108236" y="2703426"/>
            <a:chExt cx="4616258" cy="29326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9613903" y="6992623"/>
            <a:ext cx="11207750" cy="140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1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了解回路之间的联系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67307" y="174197"/>
            <a:ext cx="1386967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五、回路之间的联系</a:t>
            </a:r>
            <a:endParaRPr lang="zh-CN" altLang="en-US" sz="7200">
              <a:solidFill>
                <a:srgbClr val="002E59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1493471"/>
            <a:ext cx="24384000" cy="0"/>
          </a:xfrm>
          <a:prstGeom prst="line">
            <a:avLst/>
          </a:prstGeom>
          <a:ln w="76200">
            <a:solidFill>
              <a:srgbClr val="002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27110" y="166399"/>
            <a:ext cx="1938988" cy="1231822"/>
            <a:chOff x="108236" y="2703426"/>
            <a:chExt cx="4616258" cy="2932667"/>
          </a:xfrm>
        </p:grpSpPr>
        <p:grpSp>
          <p:nvGrpSpPr>
            <p:cNvPr id="9" name="组合 8"/>
            <p:cNvGrpSpPr/>
            <p:nvPr/>
          </p:nvGrpSpPr>
          <p:grpSpPr>
            <a:xfrm>
              <a:off x="1406749" y="2777200"/>
              <a:ext cx="537355" cy="1726818"/>
              <a:chOff x="1355047" y="1849767"/>
              <a:chExt cx="608107" cy="2654252"/>
            </a:xfrm>
          </p:grpSpPr>
          <p:sp>
            <p:nvSpPr>
              <p:cNvPr id="175" name="ïŝľïḍe"/>
              <p:cNvSpPr/>
              <p:nvPr/>
            </p:nvSpPr>
            <p:spPr bwMode="auto">
              <a:xfrm>
                <a:off x="1355047" y="1849767"/>
                <a:ext cx="65017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6" name="ï$ḷîḓè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7" name="ïšḷïḋê"/>
              <p:cNvSpPr/>
              <p:nvPr/>
            </p:nvSpPr>
            <p:spPr bwMode="auto">
              <a:xfrm>
                <a:off x="1701170" y="1849767"/>
                <a:ext cx="68842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8" name="i$1iḑè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9" name="ïş1íḋé"/>
              <p:cNvSpPr/>
              <p:nvPr/>
            </p:nvSpPr>
            <p:spPr bwMode="auto">
              <a:xfrm>
                <a:off x="1381819" y="1903311"/>
                <a:ext cx="359510" cy="357598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0" name="îṧḻîďê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1" name="îşľiďé"/>
              <p:cNvSpPr/>
              <p:nvPr/>
            </p:nvSpPr>
            <p:spPr bwMode="auto">
              <a:xfrm>
                <a:off x="1381819" y="2220750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2" name="ïsliďè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3" name="îṡḻiḋé"/>
              <p:cNvSpPr/>
              <p:nvPr/>
            </p:nvSpPr>
            <p:spPr bwMode="auto">
              <a:xfrm>
                <a:off x="1381819" y="2536278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4" name="îṧ1iďè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5" name="ïṥḻïďe"/>
              <p:cNvSpPr/>
              <p:nvPr/>
            </p:nvSpPr>
            <p:spPr bwMode="auto">
              <a:xfrm>
                <a:off x="1381819" y="2853718"/>
                <a:ext cx="359510" cy="361422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6" name="ísḻïḋ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7" name="íşľîdè"/>
              <p:cNvSpPr/>
              <p:nvPr/>
            </p:nvSpPr>
            <p:spPr bwMode="auto">
              <a:xfrm>
                <a:off x="1381819" y="3171157"/>
                <a:ext cx="359510" cy="361422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8" name="iŝ1îḓê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89" name="ïṥļíďe"/>
              <p:cNvSpPr/>
              <p:nvPr/>
            </p:nvSpPr>
            <p:spPr bwMode="auto">
              <a:xfrm>
                <a:off x="1381819" y="3490508"/>
                <a:ext cx="359510" cy="35951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0" name="îŝḻiḋè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1" name="îS1iďé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2" name="îṣ1îḑe"/>
              <p:cNvSpPr/>
              <p:nvPr/>
            </p:nvSpPr>
            <p:spPr bwMode="auto">
              <a:xfrm>
                <a:off x="1381819" y="3807947"/>
                <a:ext cx="359510" cy="357598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3" name="ísḷî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4" name="íśḷïdè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5" name="íSlïḋé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6" name="íṡḷiďe"/>
              <p:cNvSpPr/>
              <p:nvPr/>
            </p:nvSpPr>
            <p:spPr bwMode="auto">
              <a:xfrm>
                <a:off x="1381819" y="4123475"/>
                <a:ext cx="359510" cy="35951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7" name="íšḻíde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8" name="ï$ḻídê"/>
              <p:cNvSpPr/>
              <p:nvPr/>
            </p:nvSpPr>
            <p:spPr bwMode="auto">
              <a:xfrm>
                <a:off x="1735592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99" name="íşḷîď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0" name="îŝḻîḓê"/>
              <p:cNvSpPr/>
              <p:nvPr/>
            </p:nvSpPr>
            <p:spPr bwMode="auto">
              <a:xfrm>
                <a:off x="1926820" y="1849767"/>
                <a:ext cx="36334" cy="265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1" name="îṣľîḍè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2" name="í$lïḍe"/>
              <p:cNvSpPr/>
              <p:nvPr/>
            </p:nvSpPr>
            <p:spPr bwMode="auto">
              <a:xfrm>
                <a:off x="1748978" y="1903311"/>
                <a:ext cx="200790" cy="357598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3" name="íš1îdê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4" name="ísḻíḍè"/>
              <p:cNvSpPr/>
              <p:nvPr/>
            </p:nvSpPr>
            <p:spPr bwMode="auto">
              <a:xfrm>
                <a:off x="1748978" y="2220750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5" name="îṥľïḍe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6" name="iṥ1iďè"/>
              <p:cNvSpPr/>
              <p:nvPr/>
            </p:nvSpPr>
            <p:spPr bwMode="auto">
              <a:xfrm>
                <a:off x="1748978" y="2536278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7" name="î$ḻîďê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8" name="îṣļîḍe"/>
              <p:cNvSpPr/>
              <p:nvPr/>
            </p:nvSpPr>
            <p:spPr bwMode="auto">
              <a:xfrm>
                <a:off x="1748978" y="2853718"/>
                <a:ext cx="200790" cy="361422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09" name="ïşļiḋé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0" name="ïsliďê"/>
              <p:cNvSpPr/>
              <p:nvPr/>
            </p:nvSpPr>
            <p:spPr bwMode="auto">
              <a:xfrm>
                <a:off x="1748978" y="3171157"/>
                <a:ext cx="200790" cy="361422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1" name="ïŝḷiḓ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2" name="ïśḻîďê"/>
              <p:cNvSpPr/>
              <p:nvPr/>
            </p:nvSpPr>
            <p:spPr bwMode="auto">
              <a:xfrm>
                <a:off x="1748978" y="3490508"/>
                <a:ext cx="200790" cy="35951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3" name="iṧliḓê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4" name="ïş1ídè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5" name="îSlîḋé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6" name="íṣľiďe"/>
              <p:cNvSpPr/>
              <p:nvPr/>
            </p:nvSpPr>
            <p:spPr bwMode="auto">
              <a:xfrm>
                <a:off x="1748978" y="3807947"/>
                <a:ext cx="200790" cy="357598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7" name="iṥḻîḓe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8" name="is1îďè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19" name="íṧľíḋê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0" name="îśļiḍé"/>
              <p:cNvSpPr/>
              <p:nvPr/>
            </p:nvSpPr>
            <p:spPr bwMode="auto">
              <a:xfrm>
                <a:off x="1748978" y="4123475"/>
                <a:ext cx="200790" cy="35951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1" name="ïṣḻiḍe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222" name="îS1ïďè"/>
              <p:cNvSpPr/>
              <p:nvPr/>
            </p:nvSpPr>
            <p:spPr bwMode="auto">
              <a:xfrm>
                <a:off x="1630416" y="3442701"/>
                <a:ext cx="49719" cy="47808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828095" y="3824389"/>
              <a:ext cx="564894" cy="564893"/>
              <a:chOff x="3063606" y="3449984"/>
              <a:chExt cx="596056" cy="596055"/>
            </a:xfrm>
          </p:grpSpPr>
          <p:sp>
            <p:nvSpPr>
              <p:cNvPr id="173" name="ísļíḑè"/>
              <p:cNvSpPr/>
              <p:nvPr/>
            </p:nvSpPr>
            <p:spPr bwMode="auto">
              <a:xfrm>
                <a:off x="3361634" y="3449984"/>
                <a:ext cx="298028" cy="582836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74" name="îśľïḍê"/>
              <p:cNvSpPr/>
              <p:nvPr/>
            </p:nvSpPr>
            <p:spPr bwMode="auto">
              <a:xfrm>
                <a:off x="3063606" y="3463203"/>
                <a:ext cx="298028" cy="582836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sp>
          <p:nvSpPr>
            <p:cNvPr id="11" name="iṥľíďe"/>
            <p:cNvSpPr/>
            <p:nvPr/>
          </p:nvSpPr>
          <p:spPr bwMode="auto">
            <a:xfrm>
              <a:off x="1848417" y="5091091"/>
              <a:ext cx="2277533" cy="43409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" name="işľïḓe"/>
            <p:cNvSpPr/>
            <p:nvPr/>
          </p:nvSpPr>
          <p:spPr bwMode="auto">
            <a:xfrm>
              <a:off x="4267457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" name="iśļidè"/>
            <p:cNvSpPr/>
            <p:nvPr/>
          </p:nvSpPr>
          <p:spPr bwMode="auto">
            <a:xfrm>
              <a:off x="3372508" y="5324390"/>
              <a:ext cx="1351986" cy="198878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4" name="ïš1íḋe"/>
            <p:cNvSpPr/>
            <p:nvPr/>
          </p:nvSpPr>
          <p:spPr bwMode="auto">
            <a:xfrm>
              <a:off x="3408841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5" name="ïṣḻïḓê"/>
            <p:cNvSpPr/>
            <p:nvPr/>
          </p:nvSpPr>
          <p:spPr bwMode="auto">
            <a:xfrm>
              <a:off x="3408841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6" name="íSļíḋe"/>
            <p:cNvSpPr/>
            <p:nvPr/>
          </p:nvSpPr>
          <p:spPr bwMode="auto">
            <a:xfrm>
              <a:off x="3458561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7" name="ïṣḻíḋê"/>
            <p:cNvSpPr/>
            <p:nvPr/>
          </p:nvSpPr>
          <p:spPr bwMode="auto">
            <a:xfrm>
              <a:off x="351784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8" name="íṩľïḑe"/>
            <p:cNvSpPr/>
            <p:nvPr/>
          </p:nvSpPr>
          <p:spPr bwMode="auto">
            <a:xfrm>
              <a:off x="3571386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9" name="îṡļîḑe"/>
            <p:cNvSpPr/>
            <p:nvPr/>
          </p:nvSpPr>
          <p:spPr bwMode="auto">
            <a:xfrm>
              <a:off x="3626842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0" name="îšliḍe"/>
            <p:cNvSpPr/>
            <p:nvPr/>
          </p:nvSpPr>
          <p:spPr bwMode="auto">
            <a:xfrm>
              <a:off x="3684211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1" name="islîḋé"/>
            <p:cNvSpPr/>
            <p:nvPr/>
          </p:nvSpPr>
          <p:spPr bwMode="auto">
            <a:xfrm>
              <a:off x="3739667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2" name="íṣ1íḍè"/>
            <p:cNvSpPr/>
            <p:nvPr/>
          </p:nvSpPr>
          <p:spPr bwMode="auto">
            <a:xfrm>
              <a:off x="3795123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3" name="îṩḷidê"/>
            <p:cNvSpPr/>
            <p:nvPr/>
          </p:nvSpPr>
          <p:spPr bwMode="auto">
            <a:xfrm>
              <a:off x="3852492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4" name="ïS1ïdè"/>
            <p:cNvSpPr/>
            <p:nvPr/>
          </p:nvSpPr>
          <p:spPr bwMode="auto">
            <a:xfrm>
              <a:off x="390794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5" name="íşľíḓè"/>
            <p:cNvSpPr/>
            <p:nvPr/>
          </p:nvSpPr>
          <p:spPr bwMode="auto">
            <a:xfrm>
              <a:off x="3963404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6" name="ïṥlîde"/>
            <p:cNvSpPr/>
            <p:nvPr/>
          </p:nvSpPr>
          <p:spPr bwMode="auto">
            <a:xfrm>
              <a:off x="4020773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7" name="ïṧlîḍê"/>
            <p:cNvSpPr/>
            <p:nvPr/>
          </p:nvSpPr>
          <p:spPr bwMode="auto">
            <a:xfrm>
              <a:off x="4076228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8" name="ïṡḻiďe"/>
            <p:cNvSpPr/>
            <p:nvPr/>
          </p:nvSpPr>
          <p:spPr bwMode="auto">
            <a:xfrm>
              <a:off x="4131686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29" name="íṣḷíḍè"/>
            <p:cNvSpPr/>
            <p:nvPr/>
          </p:nvSpPr>
          <p:spPr bwMode="auto">
            <a:xfrm>
              <a:off x="4189054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0" name="iśḻïḋè"/>
            <p:cNvSpPr/>
            <p:nvPr/>
          </p:nvSpPr>
          <p:spPr bwMode="auto">
            <a:xfrm>
              <a:off x="4244510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1" name="íSḻïḍê"/>
            <p:cNvSpPr/>
            <p:nvPr/>
          </p:nvSpPr>
          <p:spPr bwMode="auto">
            <a:xfrm>
              <a:off x="4299967" y="5179056"/>
              <a:ext cx="9562" cy="11474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2" name="iSlîḋè"/>
            <p:cNvSpPr/>
            <p:nvPr/>
          </p:nvSpPr>
          <p:spPr bwMode="auto">
            <a:xfrm>
              <a:off x="3395455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3" name="îsļiďê"/>
            <p:cNvSpPr/>
            <p:nvPr/>
          </p:nvSpPr>
          <p:spPr bwMode="auto">
            <a:xfrm>
              <a:off x="3395455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4" name="îs1íde"/>
            <p:cNvSpPr/>
            <p:nvPr/>
          </p:nvSpPr>
          <p:spPr bwMode="auto">
            <a:xfrm>
              <a:off x="3374420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5" name="îṩlïḍê"/>
            <p:cNvSpPr/>
            <p:nvPr/>
          </p:nvSpPr>
          <p:spPr bwMode="auto">
            <a:xfrm>
              <a:off x="4296142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6" name="iSļïḍè"/>
            <p:cNvSpPr/>
            <p:nvPr/>
          </p:nvSpPr>
          <p:spPr bwMode="auto">
            <a:xfrm>
              <a:off x="4296142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7" name="i$ḻiďê"/>
            <p:cNvSpPr/>
            <p:nvPr/>
          </p:nvSpPr>
          <p:spPr bwMode="auto">
            <a:xfrm>
              <a:off x="4273195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8" name="ïṧlîďè"/>
            <p:cNvSpPr/>
            <p:nvPr/>
          </p:nvSpPr>
          <p:spPr bwMode="auto">
            <a:xfrm>
              <a:off x="1412415" y="5198179"/>
              <a:ext cx="47808" cy="15298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39" name="ï$ľiḋe"/>
            <p:cNvSpPr/>
            <p:nvPr/>
          </p:nvSpPr>
          <p:spPr bwMode="auto">
            <a:xfrm>
              <a:off x="515553" y="5324390"/>
              <a:ext cx="1401705" cy="198878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0" name="íšḻîḋê"/>
            <p:cNvSpPr/>
            <p:nvPr/>
          </p:nvSpPr>
          <p:spPr bwMode="auto">
            <a:xfrm>
              <a:off x="553799" y="5186705"/>
              <a:ext cx="47808" cy="59282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1" name="îṡļíḍè"/>
            <p:cNvSpPr/>
            <p:nvPr/>
          </p:nvSpPr>
          <p:spPr bwMode="auto">
            <a:xfrm>
              <a:off x="553799" y="5179056"/>
              <a:ext cx="103264" cy="66931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2" name="îṧļiďé"/>
            <p:cNvSpPr/>
            <p:nvPr/>
          </p:nvSpPr>
          <p:spPr bwMode="auto">
            <a:xfrm>
              <a:off x="603519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3" name="ïṩliḑè"/>
            <p:cNvSpPr/>
            <p:nvPr/>
          </p:nvSpPr>
          <p:spPr bwMode="auto">
            <a:xfrm>
              <a:off x="662800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4" name="ïSļïďe"/>
            <p:cNvSpPr/>
            <p:nvPr/>
          </p:nvSpPr>
          <p:spPr bwMode="auto">
            <a:xfrm>
              <a:off x="716344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5" name="íSḷíḑé"/>
            <p:cNvSpPr/>
            <p:nvPr/>
          </p:nvSpPr>
          <p:spPr bwMode="auto">
            <a:xfrm>
              <a:off x="771800" y="5179056"/>
              <a:ext cx="110913" cy="66931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6" name="îṡ1ïḋé"/>
            <p:cNvSpPr/>
            <p:nvPr/>
          </p:nvSpPr>
          <p:spPr bwMode="auto">
            <a:xfrm>
              <a:off x="829168" y="5179056"/>
              <a:ext cx="109001" cy="66931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7" name="iṡľiḓe"/>
            <p:cNvSpPr/>
            <p:nvPr/>
          </p:nvSpPr>
          <p:spPr bwMode="auto">
            <a:xfrm>
              <a:off x="884625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8" name="îṧlïḋê"/>
            <p:cNvSpPr/>
            <p:nvPr/>
          </p:nvSpPr>
          <p:spPr bwMode="auto">
            <a:xfrm>
              <a:off x="940081" y="5179056"/>
              <a:ext cx="110913" cy="66931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49" name="ïSlîďe"/>
            <p:cNvSpPr/>
            <p:nvPr/>
          </p:nvSpPr>
          <p:spPr bwMode="auto">
            <a:xfrm>
              <a:off x="997449" y="5179056"/>
              <a:ext cx="107088" cy="66931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0" name="íšľídè"/>
            <p:cNvSpPr/>
            <p:nvPr/>
          </p:nvSpPr>
          <p:spPr bwMode="auto">
            <a:xfrm>
              <a:off x="105290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1" name="í$liḑè"/>
            <p:cNvSpPr/>
            <p:nvPr/>
          </p:nvSpPr>
          <p:spPr bwMode="auto">
            <a:xfrm>
              <a:off x="1108361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2" name="îSlîďe"/>
            <p:cNvSpPr/>
            <p:nvPr/>
          </p:nvSpPr>
          <p:spPr bwMode="auto">
            <a:xfrm>
              <a:off x="1165731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3" name="ïŝlîḋe"/>
            <p:cNvSpPr/>
            <p:nvPr/>
          </p:nvSpPr>
          <p:spPr bwMode="auto">
            <a:xfrm>
              <a:off x="1221187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4" name="ïṣḷïḑè"/>
            <p:cNvSpPr/>
            <p:nvPr/>
          </p:nvSpPr>
          <p:spPr bwMode="auto">
            <a:xfrm>
              <a:off x="1276643" y="5179056"/>
              <a:ext cx="109001" cy="66931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5" name="išľïḑè"/>
            <p:cNvSpPr/>
            <p:nvPr/>
          </p:nvSpPr>
          <p:spPr bwMode="auto">
            <a:xfrm>
              <a:off x="1334012" y="5179056"/>
              <a:ext cx="107088" cy="66931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6" name="išlïḑé"/>
            <p:cNvSpPr/>
            <p:nvPr/>
          </p:nvSpPr>
          <p:spPr bwMode="auto">
            <a:xfrm>
              <a:off x="1389468" y="5179056"/>
              <a:ext cx="65017" cy="66931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7" name="ïṥlïde"/>
            <p:cNvSpPr/>
            <p:nvPr/>
          </p:nvSpPr>
          <p:spPr bwMode="auto">
            <a:xfrm>
              <a:off x="1443013" y="5179056"/>
              <a:ext cx="11474" cy="11474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8" name="îś1iḓe"/>
            <p:cNvSpPr/>
            <p:nvPr/>
          </p:nvSpPr>
          <p:spPr bwMode="auto">
            <a:xfrm>
              <a:off x="540414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59" name="ïṧļíḍè"/>
            <p:cNvSpPr/>
            <p:nvPr/>
          </p:nvSpPr>
          <p:spPr bwMode="auto">
            <a:xfrm>
              <a:off x="540414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0" name="îṥļîďé"/>
            <p:cNvSpPr/>
            <p:nvPr/>
          </p:nvSpPr>
          <p:spPr bwMode="auto">
            <a:xfrm>
              <a:off x="519378" y="5515619"/>
              <a:ext cx="68842" cy="9562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1" name="iṧľîḑe"/>
            <p:cNvSpPr/>
            <p:nvPr/>
          </p:nvSpPr>
          <p:spPr bwMode="auto">
            <a:xfrm>
              <a:off x="1441099" y="5175232"/>
              <a:ext cx="26772" cy="348036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2" name="ïš1îḓé"/>
            <p:cNvSpPr/>
            <p:nvPr/>
          </p:nvSpPr>
          <p:spPr bwMode="auto">
            <a:xfrm>
              <a:off x="1441099" y="5175232"/>
              <a:ext cx="13387" cy="348036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3" name="ïsľîḍè"/>
            <p:cNvSpPr/>
            <p:nvPr/>
          </p:nvSpPr>
          <p:spPr bwMode="auto">
            <a:xfrm>
              <a:off x="1418152" y="5515619"/>
              <a:ext cx="70755" cy="9562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4" name="ís1iďê"/>
            <p:cNvSpPr/>
            <p:nvPr/>
          </p:nvSpPr>
          <p:spPr bwMode="auto">
            <a:xfrm>
              <a:off x="540414" y="4878827"/>
              <a:ext cx="3690710" cy="38246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5" name="îṡ1íḍè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6" name="îSḻiďe"/>
            <p:cNvSpPr/>
            <p:nvPr/>
          </p:nvSpPr>
          <p:spPr bwMode="auto">
            <a:xfrm>
              <a:off x="1290030" y="4431352"/>
              <a:ext cx="705634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7" name="ïs1iḍê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8" name="íš1ïḋè"/>
            <p:cNvSpPr/>
            <p:nvPr/>
          </p:nvSpPr>
          <p:spPr bwMode="auto">
            <a:xfrm>
              <a:off x="1731767" y="4431352"/>
              <a:ext cx="263895" cy="50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69" name="íSlíḋé"/>
            <p:cNvSpPr/>
            <p:nvPr/>
          </p:nvSpPr>
          <p:spPr bwMode="auto">
            <a:xfrm>
              <a:off x="3274982" y="4442826"/>
              <a:ext cx="279193" cy="279193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0" name="îš1ídè"/>
            <p:cNvSpPr/>
            <p:nvPr/>
          </p:nvSpPr>
          <p:spPr bwMode="auto">
            <a:xfrm>
              <a:off x="3341911" y="4286018"/>
              <a:ext cx="277282" cy="277282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1" name="ïṧḷïdê"/>
            <p:cNvSpPr/>
            <p:nvPr/>
          </p:nvSpPr>
          <p:spPr bwMode="auto">
            <a:xfrm>
              <a:off x="3385894" y="4155984"/>
              <a:ext cx="277282" cy="277282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2" name="îsḷiḋe"/>
            <p:cNvSpPr/>
            <p:nvPr/>
          </p:nvSpPr>
          <p:spPr bwMode="auto">
            <a:xfrm>
              <a:off x="3464297" y="4243948"/>
              <a:ext cx="279193" cy="279193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3" name="îṣḻïďé"/>
            <p:cNvSpPr/>
            <p:nvPr/>
          </p:nvSpPr>
          <p:spPr bwMode="auto">
            <a:xfrm>
              <a:off x="3462386" y="4439001"/>
              <a:ext cx="277282" cy="277282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4" name="îŝ1îďè"/>
            <p:cNvSpPr/>
            <p:nvPr/>
          </p:nvSpPr>
          <p:spPr bwMode="auto">
            <a:xfrm>
              <a:off x="3517841" y="4417966"/>
              <a:ext cx="15298" cy="47616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5" name="ïsḷíḑe"/>
            <p:cNvSpPr/>
            <p:nvPr/>
          </p:nvSpPr>
          <p:spPr bwMode="auto">
            <a:xfrm>
              <a:off x="3517841" y="4584335"/>
              <a:ext cx="66931" cy="70755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6" name="iŝḻîdé"/>
            <p:cNvSpPr/>
            <p:nvPr/>
          </p:nvSpPr>
          <p:spPr bwMode="auto">
            <a:xfrm>
              <a:off x="3464297" y="4439001"/>
              <a:ext cx="68842" cy="66931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7" name="iṣḷiḋe"/>
            <p:cNvSpPr/>
            <p:nvPr/>
          </p:nvSpPr>
          <p:spPr bwMode="auto">
            <a:xfrm>
              <a:off x="561448" y="4396931"/>
              <a:ext cx="338475" cy="336563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8" name="î$ḷiḓé"/>
            <p:cNvSpPr/>
            <p:nvPr/>
          </p:nvSpPr>
          <p:spPr bwMode="auto">
            <a:xfrm>
              <a:off x="641764" y="4205703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79" name="ïṧ1îḓè"/>
            <p:cNvSpPr/>
            <p:nvPr/>
          </p:nvSpPr>
          <p:spPr bwMode="auto">
            <a:xfrm>
              <a:off x="735467" y="4050808"/>
              <a:ext cx="340387" cy="340387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0" name="íśḻîḓe"/>
            <p:cNvSpPr/>
            <p:nvPr/>
          </p:nvSpPr>
          <p:spPr bwMode="auto">
            <a:xfrm>
              <a:off x="821519" y="4186580"/>
              <a:ext cx="338475" cy="338475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1" name="iṡļîdé"/>
            <p:cNvSpPr/>
            <p:nvPr/>
          </p:nvSpPr>
          <p:spPr bwMode="auto">
            <a:xfrm>
              <a:off x="743116" y="4440914"/>
              <a:ext cx="340387" cy="338475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2" name="íSľiḓe"/>
            <p:cNvSpPr/>
            <p:nvPr/>
          </p:nvSpPr>
          <p:spPr bwMode="auto">
            <a:xfrm>
              <a:off x="898010" y="4393107"/>
              <a:ext cx="338475" cy="338475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3" name="ïṩľïdé"/>
            <p:cNvSpPr/>
            <p:nvPr/>
          </p:nvSpPr>
          <p:spPr bwMode="auto">
            <a:xfrm>
              <a:off x="890361" y="4335738"/>
              <a:ext cx="22947" cy="581335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4" name="îšliḑê"/>
            <p:cNvSpPr/>
            <p:nvPr/>
          </p:nvSpPr>
          <p:spPr bwMode="auto">
            <a:xfrm>
              <a:off x="892274" y="4540353"/>
              <a:ext cx="84140" cy="86054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5" name="iṣ1íḋê"/>
            <p:cNvSpPr/>
            <p:nvPr/>
          </p:nvSpPr>
          <p:spPr bwMode="auto">
            <a:xfrm>
              <a:off x="829168" y="4362510"/>
              <a:ext cx="84140" cy="8414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6" name="ïṥḷïďê"/>
            <p:cNvSpPr/>
            <p:nvPr/>
          </p:nvSpPr>
          <p:spPr bwMode="auto">
            <a:xfrm>
              <a:off x="2814120" y="3287805"/>
              <a:ext cx="573686" cy="145334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7" name="îşliḓê"/>
            <p:cNvSpPr/>
            <p:nvPr/>
          </p:nvSpPr>
          <p:spPr bwMode="auto">
            <a:xfrm>
              <a:off x="3653615" y="3790737"/>
              <a:ext cx="506756" cy="126211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8" name="iṣ1ïḓe"/>
            <p:cNvSpPr/>
            <p:nvPr/>
          </p:nvSpPr>
          <p:spPr bwMode="auto">
            <a:xfrm>
              <a:off x="825344" y="3440788"/>
              <a:ext cx="367159" cy="109001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89" name="ïṩliďê"/>
            <p:cNvSpPr/>
            <p:nvPr/>
          </p:nvSpPr>
          <p:spPr bwMode="auto">
            <a:xfrm>
              <a:off x="1039519" y="5064320"/>
              <a:ext cx="99439" cy="36334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0" name="îsḷïḓè"/>
            <p:cNvSpPr/>
            <p:nvPr/>
          </p:nvSpPr>
          <p:spPr bwMode="auto">
            <a:xfrm>
              <a:off x="3879264" y="5278495"/>
              <a:ext cx="65017" cy="24861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1" name="îṧḷîḋe"/>
            <p:cNvSpPr/>
            <p:nvPr/>
          </p:nvSpPr>
          <p:spPr bwMode="auto">
            <a:xfrm>
              <a:off x="945818" y="5397057"/>
              <a:ext cx="65017" cy="22947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2" name="íSļîḍe"/>
            <p:cNvSpPr/>
            <p:nvPr/>
          </p:nvSpPr>
          <p:spPr bwMode="auto">
            <a:xfrm>
              <a:off x="1509941" y="5404706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3" name="íṩ1îďê"/>
            <p:cNvSpPr/>
            <p:nvPr/>
          </p:nvSpPr>
          <p:spPr bwMode="auto">
            <a:xfrm>
              <a:off x="1498468" y="5398969"/>
              <a:ext cx="19123" cy="47808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4" name="î$ḻïḑê"/>
            <p:cNvSpPr/>
            <p:nvPr/>
          </p:nvSpPr>
          <p:spPr bwMode="auto">
            <a:xfrm>
              <a:off x="1509941" y="5423828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5" name="îŝļïdê"/>
            <p:cNvSpPr/>
            <p:nvPr/>
          </p:nvSpPr>
          <p:spPr bwMode="auto">
            <a:xfrm>
              <a:off x="3865877" y="5439128"/>
              <a:ext cx="26772" cy="4207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6" name="iṧlïḍe"/>
            <p:cNvSpPr/>
            <p:nvPr/>
          </p:nvSpPr>
          <p:spPr bwMode="auto">
            <a:xfrm>
              <a:off x="3856317" y="5433390"/>
              <a:ext cx="15298" cy="47808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7" name="iṥľïḍé"/>
            <p:cNvSpPr/>
            <p:nvPr/>
          </p:nvSpPr>
          <p:spPr bwMode="auto">
            <a:xfrm>
              <a:off x="3865877" y="5458250"/>
              <a:ext cx="28685" cy="22947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8" name="îś1iḓè"/>
            <p:cNvSpPr/>
            <p:nvPr/>
          </p:nvSpPr>
          <p:spPr bwMode="auto">
            <a:xfrm>
              <a:off x="1777662" y="5441039"/>
              <a:ext cx="49719" cy="76491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99" name="ïslïdé"/>
            <p:cNvSpPr/>
            <p:nvPr/>
          </p:nvSpPr>
          <p:spPr bwMode="auto">
            <a:xfrm>
              <a:off x="1758539" y="5431478"/>
              <a:ext cx="32510" cy="8414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0" name="îṧlïdé"/>
            <p:cNvSpPr/>
            <p:nvPr/>
          </p:nvSpPr>
          <p:spPr bwMode="auto">
            <a:xfrm>
              <a:off x="1779574" y="5475460"/>
              <a:ext cx="55457" cy="4207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1" name="íṥḻïḑé"/>
            <p:cNvSpPr/>
            <p:nvPr/>
          </p:nvSpPr>
          <p:spPr bwMode="auto">
            <a:xfrm>
              <a:off x="4646090" y="5398969"/>
              <a:ext cx="17212" cy="87965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2" name="ïṣḻiḑè"/>
            <p:cNvSpPr/>
            <p:nvPr/>
          </p:nvSpPr>
          <p:spPr bwMode="auto">
            <a:xfrm>
              <a:off x="4592546" y="5423828"/>
              <a:ext cx="70755" cy="63106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3" name="îŝḷide"/>
            <p:cNvSpPr/>
            <p:nvPr/>
          </p:nvSpPr>
          <p:spPr bwMode="auto">
            <a:xfrm>
              <a:off x="4653739" y="5423828"/>
              <a:ext cx="28685" cy="63106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4" name="ïṡḻidê"/>
            <p:cNvSpPr/>
            <p:nvPr/>
          </p:nvSpPr>
          <p:spPr bwMode="auto">
            <a:xfrm>
              <a:off x="1202064" y="5412355"/>
              <a:ext cx="13387" cy="8414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5" name="îsļîḋé"/>
            <p:cNvSpPr/>
            <p:nvPr/>
          </p:nvSpPr>
          <p:spPr bwMode="auto">
            <a:xfrm>
              <a:off x="1150432" y="5433390"/>
              <a:ext cx="65017" cy="63106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6" name="îSľïḍê"/>
            <p:cNvSpPr/>
            <p:nvPr/>
          </p:nvSpPr>
          <p:spPr bwMode="auto">
            <a:xfrm>
              <a:off x="1205889" y="5439128"/>
              <a:ext cx="30596" cy="57368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7" name="i$ḷîḑe"/>
            <p:cNvSpPr/>
            <p:nvPr/>
          </p:nvSpPr>
          <p:spPr bwMode="auto">
            <a:xfrm>
              <a:off x="2026259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8" name="ïsľiḑè"/>
            <p:cNvSpPr/>
            <p:nvPr/>
          </p:nvSpPr>
          <p:spPr bwMode="auto">
            <a:xfrm>
              <a:off x="2020522" y="5509881"/>
              <a:ext cx="768739" cy="13387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09" name="ïSľïďé"/>
            <p:cNvSpPr/>
            <p:nvPr/>
          </p:nvSpPr>
          <p:spPr bwMode="auto">
            <a:xfrm>
              <a:off x="1615118" y="4079491"/>
              <a:ext cx="1589109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0" name="iŝļiḍê"/>
            <p:cNvSpPr/>
            <p:nvPr/>
          </p:nvSpPr>
          <p:spPr bwMode="auto">
            <a:xfrm>
              <a:off x="1615118" y="4079491"/>
              <a:ext cx="1589109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1" name="îṥḻiḍe"/>
            <p:cNvSpPr/>
            <p:nvPr/>
          </p:nvSpPr>
          <p:spPr bwMode="auto">
            <a:xfrm>
              <a:off x="2005224" y="5115950"/>
              <a:ext cx="755353" cy="393931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2" name="ïšḻiḑe"/>
            <p:cNvSpPr/>
            <p:nvPr/>
          </p:nvSpPr>
          <p:spPr bwMode="auto">
            <a:xfrm>
              <a:off x="1999487" y="5509881"/>
              <a:ext cx="766827" cy="13387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3" name="ïṥļîde"/>
            <p:cNvSpPr/>
            <p:nvPr/>
          </p:nvSpPr>
          <p:spPr bwMode="auto">
            <a:xfrm>
              <a:off x="2005224" y="5115950"/>
              <a:ext cx="617669" cy="393931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4" name="îSḻïḋe"/>
            <p:cNvSpPr/>
            <p:nvPr/>
          </p:nvSpPr>
          <p:spPr bwMode="auto">
            <a:xfrm>
              <a:off x="1588346" y="4079491"/>
              <a:ext cx="1591021" cy="1118687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5" name="iŝļíďé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6" name="iSḻïďe"/>
            <p:cNvSpPr/>
            <p:nvPr/>
          </p:nvSpPr>
          <p:spPr bwMode="auto">
            <a:xfrm>
              <a:off x="2330313" y="5075793"/>
              <a:ext cx="87965" cy="87965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7" name="iṧḷídê"/>
            <p:cNvSpPr/>
            <p:nvPr/>
          </p:nvSpPr>
          <p:spPr bwMode="auto">
            <a:xfrm>
              <a:off x="1588346" y="4079491"/>
              <a:ext cx="1591021" cy="965704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8" name="ïṩļîḋè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19" name="ïṧlïdé"/>
            <p:cNvSpPr/>
            <p:nvPr/>
          </p:nvSpPr>
          <p:spPr bwMode="auto">
            <a:xfrm>
              <a:off x="1720294" y="4079491"/>
              <a:ext cx="1367284" cy="65017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0" name="îṧļíḑè"/>
            <p:cNvSpPr/>
            <p:nvPr/>
          </p:nvSpPr>
          <p:spPr bwMode="auto">
            <a:xfrm>
              <a:off x="1773837" y="3754404"/>
              <a:ext cx="80316" cy="78404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1" name="iṣḷîḋe"/>
            <p:cNvSpPr/>
            <p:nvPr/>
          </p:nvSpPr>
          <p:spPr bwMode="auto">
            <a:xfrm>
              <a:off x="1877100" y="3754404"/>
              <a:ext cx="76491" cy="78404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2" name="işľiḓê"/>
            <p:cNvSpPr/>
            <p:nvPr/>
          </p:nvSpPr>
          <p:spPr bwMode="auto">
            <a:xfrm>
              <a:off x="108236" y="5523268"/>
              <a:ext cx="4583748" cy="112825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3" name="ïś1ïďe"/>
            <p:cNvSpPr/>
            <p:nvPr/>
          </p:nvSpPr>
          <p:spPr bwMode="auto">
            <a:xfrm>
              <a:off x="3238648" y="3578473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4" name="iṧļíḓé"/>
            <p:cNvSpPr/>
            <p:nvPr/>
          </p:nvSpPr>
          <p:spPr bwMode="auto">
            <a:xfrm>
              <a:off x="1328274" y="3840456"/>
              <a:ext cx="53544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5" name="ïŝľiḍè"/>
            <p:cNvSpPr/>
            <p:nvPr/>
          </p:nvSpPr>
          <p:spPr bwMode="auto">
            <a:xfrm>
              <a:off x="1854153" y="4815722"/>
              <a:ext cx="51633" cy="51633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6" name="í$1ïďe"/>
            <p:cNvSpPr/>
            <p:nvPr/>
          </p:nvSpPr>
          <p:spPr bwMode="auto">
            <a:xfrm>
              <a:off x="3271156" y="4165545"/>
              <a:ext cx="51633" cy="53544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7" name="iSļiḑé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8" name="ïšľïḑe"/>
            <p:cNvSpPr/>
            <p:nvPr/>
          </p:nvSpPr>
          <p:spPr bwMode="auto">
            <a:xfrm>
              <a:off x="1377993" y="4553739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29" name="ï$ḻíḑe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0" name="iṩḷidê"/>
            <p:cNvSpPr/>
            <p:nvPr/>
          </p:nvSpPr>
          <p:spPr bwMode="auto">
            <a:xfrm>
              <a:off x="3131560" y="4647441"/>
              <a:ext cx="49719" cy="47808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1" name="iŝlï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sp>
          <p:nvSpPr>
            <p:cNvPr id="132" name="ïṣľíďe"/>
            <p:cNvSpPr/>
            <p:nvPr/>
          </p:nvSpPr>
          <p:spPr bwMode="auto">
            <a:xfrm>
              <a:off x="2693646" y="3684159"/>
              <a:ext cx="65017" cy="65017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7200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2188802" y="2703426"/>
              <a:ext cx="430265" cy="1217858"/>
              <a:chOff x="2188802" y="2703426"/>
              <a:chExt cx="430265" cy="1217858"/>
            </a:xfrm>
          </p:grpSpPr>
          <p:grpSp>
            <p:nvGrpSpPr>
              <p:cNvPr id="149" name="组合 148"/>
              <p:cNvGrpSpPr/>
              <p:nvPr/>
            </p:nvGrpSpPr>
            <p:grpSpPr>
              <a:xfrm>
                <a:off x="2336049" y="2703426"/>
                <a:ext cx="149160" cy="820103"/>
                <a:chOff x="2336049" y="2381894"/>
                <a:chExt cx="149160" cy="1141635"/>
              </a:xfrm>
            </p:grpSpPr>
            <p:sp>
              <p:nvSpPr>
                <p:cNvPr id="169" name="îšḷíḍe"/>
                <p:cNvSpPr/>
                <p:nvPr/>
              </p:nvSpPr>
              <p:spPr bwMode="auto">
                <a:xfrm>
                  <a:off x="2336049" y="2381894"/>
                  <a:ext cx="11474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0" name="íŝļïḍè"/>
                <p:cNvSpPr/>
                <p:nvPr/>
              </p:nvSpPr>
              <p:spPr bwMode="auto">
                <a:xfrm>
                  <a:off x="2383856" y="2381894"/>
                  <a:ext cx="7649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1" name="ïṡḷiḋé"/>
                <p:cNvSpPr/>
                <p:nvPr/>
              </p:nvSpPr>
              <p:spPr bwMode="auto">
                <a:xfrm>
                  <a:off x="2429752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  <p:sp>
              <p:nvSpPr>
                <p:cNvPr id="172" name="îśľiḋé"/>
                <p:cNvSpPr/>
                <p:nvPr/>
              </p:nvSpPr>
              <p:spPr bwMode="auto">
                <a:xfrm>
                  <a:off x="2475647" y="2381894"/>
                  <a:ext cx="9562" cy="1141635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7200"/>
                </a:p>
              </p:txBody>
            </p:sp>
          </p:grpSp>
          <p:sp>
            <p:nvSpPr>
              <p:cNvPr id="150" name="ïsľíḍè"/>
              <p:cNvSpPr/>
              <p:nvPr/>
            </p:nvSpPr>
            <p:spPr bwMode="auto">
              <a:xfrm>
                <a:off x="2305452" y="3552212"/>
                <a:ext cx="151071" cy="265808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1" name="ïṧlïḍè"/>
              <p:cNvSpPr/>
              <p:nvPr/>
            </p:nvSpPr>
            <p:spPr bwMode="auto">
              <a:xfrm>
                <a:off x="2383856" y="3617230"/>
                <a:ext cx="55457" cy="26772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2" name="íṡḻïḓè"/>
              <p:cNvSpPr/>
              <p:nvPr/>
            </p:nvSpPr>
            <p:spPr bwMode="auto">
              <a:xfrm>
                <a:off x="2326488" y="3510142"/>
                <a:ext cx="175930" cy="11665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3" name="íṣḷíďê"/>
              <p:cNvSpPr/>
              <p:nvPr/>
            </p:nvSpPr>
            <p:spPr bwMode="auto">
              <a:xfrm>
                <a:off x="2351348" y="3575160"/>
                <a:ext cx="42070" cy="51633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4" name="ïṣḻïde"/>
              <p:cNvSpPr/>
              <p:nvPr/>
            </p:nvSpPr>
            <p:spPr bwMode="auto">
              <a:xfrm>
                <a:off x="2372383" y="3575160"/>
                <a:ext cx="42070" cy="51633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5" name="íṣļiḍè"/>
              <p:cNvSpPr/>
              <p:nvPr/>
            </p:nvSpPr>
            <p:spPr bwMode="auto">
              <a:xfrm>
                <a:off x="2393418" y="3575160"/>
                <a:ext cx="45895" cy="51633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6" name="îslidé"/>
              <p:cNvSpPr/>
              <p:nvPr/>
            </p:nvSpPr>
            <p:spPr bwMode="auto">
              <a:xfrm>
                <a:off x="2418277" y="3575160"/>
                <a:ext cx="36334" cy="51633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7" name="išḻíḑê"/>
              <p:cNvSpPr/>
              <p:nvPr/>
            </p:nvSpPr>
            <p:spPr bwMode="auto">
              <a:xfrm>
                <a:off x="2439312" y="3575160"/>
                <a:ext cx="28685" cy="40159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8" name="îŝļïḓé"/>
              <p:cNvSpPr/>
              <p:nvPr/>
            </p:nvSpPr>
            <p:spPr bwMode="auto">
              <a:xfrm>
                <a:off x="2460348" y="3575160"/>
                <a:ext cx="11474" cy="13387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59" name="ïŝ1íḍé"/>
              <p:cNvSpPr/>
              <p:nvPr/>
            </p:nvSpPr>
            <p:spPr bwMode="auto">
              <a:xfrm>
                <a:off x="2322664" y="3770213"/>
                <a:ext cx="24861" cy="26772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0" name="îSļiḍê"/>
              <p:cNvSpPr/>
              <p:nvPr/>
            </p:nvSpPr>
            <p:spPr bwMode="auto">
              <a:xfrm>
                <a:off x="2389593" y="3766388"/>
                <a:ext cx="36334" cy="4207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1" name="ïśḻîḋé"/>
              <p:cNvSpPr/>
              <p:nvPr/>
            </p:nvSpPr>
            <p:spPr bwMode="auto">
              <a:xfrm>
                <a:off x="2370470" y="3775950"/>
                <a:ext cx="7649" cy="4207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2" name="i$ļide"/>
              <p:cNvSpPr/>
              <p:nvPr/>
            </p:nvSpPr>
            <p:spPr bwMode="auto">
              <a:xfrm>
                <a:off x="2217487" y="3758739"/>
                <a:ext cx="126211" cy="15872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3" name="iṣ1idè"/>
              <p:cNvSpPr/>
              <p:nvPr/>
            </p:nvSpPr>
            <p:spPr bwMode="auto">
              <a:xfrm>
                <a:off x="2391506" y="3758739"/>
                <a:ext cx="126211" cy="15872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4" name="îṩḻïḍé"/>
              <p:cNvSpPr/>
              <p:nvPr/>
            </p:nvSpPr>
            <p:spPr bwMode="auto">
              <a:xfrm>
                <a:off x="2364734" y="3770213"/>
                <a:ext cx="7649" cy="151071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5" name="íṡḷiḍê"/>
              <p:cNvSpPr/>
              <p:nvPr/>
            </p:nvSpPr>
            <p:spPr bwMode="auto">
              <a:xfrm>
                <a:off x="2230873" y="3246246"/>
                <a:ext cx="11474" cy="325089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6" name="i$ḷïḓê"/>
              <p:cNvSpPr/>
              <p:nvPr/>
            </p:nvSpPr>
            <p:spPr bwMode="auto">
              <a:xfrm>
                <a:off x="2188802" y="3372458"/>
                <a:ext cx="11474" cy="198878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7" name="îṧ1ïḍe"/>
              <p:cNvSpPr/>
              <p:nvPr/>
            </p:nvSpPr>
            <p:spPr bwMode="auto">
              <a:xfrm>
                <a:off x="2567435" y="3173580"/>
                <a:ext cx="9562" cy="397755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68" name="îSḻïde"/>
              <p:cNvSpPr/>
              <p:nvPr/>
            </p:nvSpPr>
            <p:spPr bwMode="auto">
              <a:xfrm>
                <a:off x="2609505" y="3424089"/>
                <a:ext cx="9562" cy="147246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1955505" y="4258516"/>
              <a:ext cx="770773" cy="575143"/>
              <a:chOff x="4654897" y="5244945"/>
              <a:chExt cx="3262167" cy="2434202"/>
            </a:xfrm>
          </p:grpSpPr>
          <p:sp>
            <p:nvSpPr>
              <p:cNvPr id="138" name="î$ḷïďè"/>
              <p:cNvSpPr/>
              <p:nvPr/>
            </p:nvSpPr>
            <p:spPr bwMode="auto">
              <a:xfrm>
                <a:off x="6532764" y="6442674"/>
                <a:ext cx="1384300" cy="900113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9" name="íṡlíḍè"/>
              <p:cNvSpPr/>
              <p:nvPr/>
            </p:nvSpPr>
            <p:spPr bwMode="auto">
              <a:xfrm>
                <a:off x="7207451" y="6831612"/>
                <a:ext cx="476250" cy="320675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0" name="îṣḻíďê"/>
              <p:cNvSpPr/>
              <p:nvPr/>
            </p:nvSpPr>
            <p:spPr bwMode="auto">
              <a:xfrm>
                <a:off x="7129664" y="6736362"/>
                <a:ext cx="649288" cy="466725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1" name="ïśļiḓê"/>
              <p:cNvSpPr/>
              <p:nvPr/>
            </p:nvSpPr>
            <p:spPr bwMode="auto">
              <a:xfrm>
                <a:off x="5985272" y="6098121"/>
                <a:ext cx="1282173" cy="1286994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2" name="ïṩliḋê"/>
              <p:cNvSpPr/>
              <p:nvPr/>
            </p:nvSpPr>
            <p:spPr bwMode="auto">
              <a:xfrm>
                <a:off x="5112815" y="5630562"/>
                <a:ext cx="1499082" cy="1180949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3" name="išliḓê"/>
              <p:cNvSpPr/>
              <p:nvPr/>
            </p:nvSpPr>
            <p:spPr bwMode="auto">
              <a:xfrm>
                <a:off x="5214040" y="5726966"/>
                <a:ext cx="1296634" cy="988141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4" name="î$ḷïḋé"/>
              <p:cNvSpPr/>
              <p:nvPr/>
            </p:nvSpPr>
            <p:spPr bwMode="auto">
              <a:xfrm>
                <a:off x="4654897" y="5244945"/>
                <a:ext cx="939939" cy="9544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5" name="ïşlidè"/>
              <p:cNvSpPr/>
              <p:nvPr/>
            </p:nvSpPr>
            <p:spPr bwMode="auto">
              <a:xfrm>
                <a:off x="6125058" y="6242727"/>
                <a:ext cx="939939" cy="9544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6" name="i$ḷíďé"/>
              <p:cNvSpPr/>
              <p:nvPr/>
            </p:nvSpPr>
            <p:spPr bwMode="auto">
              <a:xfrm>
                <a:off x="6202181" y="6324670"/>
                <a:ext cx="761592" cy="785693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7" name="i$lïdê"/>
              <p:cNvSpPr/>
              <p:nvPr/>
            </p:nvSpPr>
            <p:spPr bwMode="auto">
              <a:xfrm>
                <a:off x="4751300" y="5331709"/>
                <a:ext cx="761592" cy="785693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48" name="ïşḻiḋé"/>
              <p:cNvSpPr/>
              <p:nvPr/>
            </p:nvSpPr>
            <p:spPr bwMode="auto">
              <a:xfrm>
                <a:off x="6775785" y="6662085"/>
                <a:ext cx="1012242" cy="1017062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 rot="305584">
              <a:off x="1508745" y="4724109"/>
              <a:ext cx="340561" cy="327803"/>
              <a:chOff x="1686967" y="4379081"/>
              <a:chExt cx="359348" cy="345886"/>
            </a:xfrm>
          </p:grpSpPr>
          <p:sp>
            <p:nvSpPr>
              <p:cNvPr id="136" name="îṩlïḓè"/>
              <p:cNvSpPr/>
              <p:nvPr/>
            </p:nvSpPr>
            <p:spPr bwMode="auto">
              <a:xfrm>
                <a:off x="1686967" y="4388484"/>
                <a:ext cx="180259" cy="336483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  <p:sp>
            <p:nvSpPr>
              <p:cNvPr id="137" name="ï$ḷíḓè"/>
              <p:cNvSpPr/>
              <p:nvPr/>
            </p:nvSpPr>
            <p:spPr bwMode="auto">
              <a:xfrm>
                <a:off x="1864854" y="4379081"/>
                <a:ext cx="181461" cy="338886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7200"/>
              </a:p>
            </p:txBody>
          </p:sp>
        </p:grpSp>
      </p:grpSp>
      <p:sp>
        <p:nvSpPr>
          <p:cNvPr id="225" name="矩形: 圆角 224"/>
          <p:cNvSpPr/>
          <p:nvPr/>
        </p:nvSpPr>
        <p:spPr>
          <a:xfrm>
            <a:off x="971699" y="9918871"/>
            <a:ext cx="16981339" cy="125302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6" name="TextBox 2"/>
          <p:cNvSpPr txBox="1">
            <a:spLocks noChangeArrowheads="1"/>
          </p:cNvSpPr>
          <p:nvPr/>
        </p:nvSpPr>
        <p:spPr bwMode="auto">
          <a:xfrm>
            <a:off x="1348633" y="10068331"/>
            <a:ext cx="16463118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18288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18288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18288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18288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685800" indent="-685800" algn="just">
              <a:spcBef>
                <a:spcPct val="50000"/>
              </a:spcBef>
              <a:buClr>
                <a:srgbClr val="002E59"/>
              </a:buClr>
              <a:buFont typeface="Wingdings" panose="05000000000000000000" pitchFamily="2" charset="2"/>
              <a:buChar char="l"/>
            </a:pPr>
            <a:r>
              <a:rPr lang="zh-CN" altLang="en-US" sz="2800">
                <a:solidFill>
                  <a:srgbClr val="002E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了解回路之间的联系对正确分析系统非常必要，如挖掘机回转回路与小臂回路的联系，当小臂收回时，回转制动解除。</a:t>
            </a:r>
          </a:p>
        </p:txBody>
      </p:sp>
      <p:pic>
        <p:nvPicPr>
          <p:cNvPr id="223" name="图片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307" y="1567870"/>
            <a:ext cx="14095690" cy="828502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A_文本框 10"/>
          <p:cNvSpPr txBox="1"/>
          <p:nvPr>
            <p:custDataLst>
              <p:tags r:id="rId3"/>
            </p:custDataLst>
          </p:nvPr>
        </p:nvSpPr>
        <p:spPr>
          <a:xfrm>
            <a:off x="9453320" y="5286062"/>
            <a:ext cx="14711680" cy="1485502"/>
          </a:xfrm>
          <a:prstGeom prst="rect">
            <a:avLst/>
          </a:prstGeom>
          <a:noFill/>
        </p:spPr>
        <p:txBody>
          <a:bodyPr wrap="square" lIns="130018" tIns="65008" rIns="130018" bIns="65008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8800" b="1" spc="568">
                <a:solidFill>
                  <a:srgbClr val="144E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anose="020b0503020204020204" pitchFamily="34" charset="-122"/>
              </a:rPr>
              <a:t>对液压系统工作原理的分析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" presetID="2" presetClass="entr" presetSubtype="2" dur="8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19"/>
          <p:cNvSpPr/>
          <p:nvPr/>
        </p:nvSpPr>
        <p:spPr bwMode="auto">
          <a:xfrm>
            <a:off x="7702550" y="-499110"/>
            <a:ext cx="2518410" cy="14561820"/>
          </a:xfrm>
          <a:custGeom>
            <a:gdLst>
              <a:gd name="T0" fmla="*/ 0 w 1703"/>
              <a:gd name="T1" fmla="*/ 0 h 9079"/>
              <a:gd name="T2" fmla="*/ 1703 w 1703"/>
              <a:gd name="T3" fmla="*/ 4539 h 9079"/>
              <a:gd name="T4" fmla="*/ 0 w 1703"/>
              <a:gd name="T5" fmla="*/ 9079 h 90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3" h="9079">
                <a:moveTo>
                  <a:pt x="0" y="0"/>
                </a:moveTo>
                <a:cubicBezTo>
                  <a:pt x="1060" y="1213"/>
                  <a:pt x="1703" y="2801"/>
                  <a:pt x="1703" y="4539"/>
                </a:cubicBezTo>
                <a:cubicBezTo>
                  <a:pt x="1703" y="6277"/>
                  <a:pt x="1060" y="7865"/>
                  <a:pt x="0" y="9079"/>
                </a:cubicBezTo>
              </a:path>
            </a:pathLst>
          </a:custGeom>
          <a:noFill/>
          <a:ln w="8" cap="flat">
            <a:solidFill>
              <a:srgbClr val="2E2C2C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17582" tIns="108790" rIns="217582" bIns="108790" numCol="1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 bwMode="auto">
          <a:xfrm>
            <a:off x="8907686" y="2278072"/>
            <a:ext cx="1535334" cy="1458704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椭圆 3"/>
          <p:cNvSpPr>
            <a:spLocks noChangeAspect="1"/>
          </p:cNvSpPr>
          <p:nvPr/>
        </p:nvSpPr>
        <p:spPr bwMode="auto">
          <a:xfrm>
            <a:off x="9475238" y="6091191"/>
            <a:ext cx="1535334" cy="1458704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 bwMode="auto">
          <a:xfrm>
            <a:off x="8991548" y="9842917"/>
            <a:ext cx="1535334" cy="1458704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 62"/>
          <p:cNvSpPr/>
          <p:nvPr/>
        </p:nvSpPr>
        <p:spPr bwMode="auto">
          <a:xfrm>
            <a:off x="11092861" y="2305104"/>
            <a:ext cx="10670214" cy="121667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圆角矩形 63"/>
          <p:cNvSpPr/>
          <p:nvPr/>
        </p:nvSpPr>
        <p:spPr bwMode="auto">
          <a:xfrm>
            <a:off x="12042866" y="6126228"/>
            <a:ext cx="9926320" cy="121666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圆角矩形 64"/>
          <p:cNvSpPr/>
          <p:nvPr/>
        </p:nvSpPr>
        <p:spPr bwMode="auto">
          <a:xfrm>
            <a:off x="11665843" y="10019974"/>
            <a:ext cx="7086600" cy="121666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582" tIns="108790" rIns="217582" bIns="108790" numCol="1" rtlCol="0" anchor="t" anchorCtr="0" compatLnSpc="1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175510">
              <a:defRPr/>
            </a:pPr>
            <a:endParaRPr lang="zh-CN" altLang="en-US" sz="96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11769669" y="2385348"/>
            <a:ext cx="9775302" cy="108148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5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了解各机构的工作特点与要求</a:t>
            </a:r>
          </a:p>
        </p:txBody>
      </p:sp>
      <p:sp>
        <p:nvSpPr>
          <p:cNvPr id="12" name="TextBox 67"/>
          <p:cNvSpPr txBox="1"/>
          <p:nvPr/>
        </p:nvSpPr>
        <p:spPr>
          <a:xfrm>
            <a:off x="12588584" y="6160406"/>
            <a:ext cx="8339012" cy="108148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5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了解液压系统的主要参数</a:t>
            </a:r>
          </a:p>
        </p:txBody>
      </p:sp>
      <p:sp>
        <p:nvSpPr>
          <p:cNvPr id="13" name="TextBox 68"/>
          <p:cNvSpPr txBox="1"/>
          <p:nvPr/>
        </p:nvSpPr>
        <p:spPr>
          <a:xfrm>
            <a:off x="11607620" y="10063210"/>
            <a:ext cx="7046544" cy="1076960"/>
          </a:xfrm>
          <a:prstGeom prst="rect">
            <a:avLst/>
          </a:prstGeom>
          <a:noFill/>
        </p:spPr>
        <p:txBody>
          <a:bodyPr wrap="squar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5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了解液压系统类型</a:t>
            </a:r>
          </a:p>
        </p:txBody>
      </p:sp>
      <p:sp>
        <p:nvSpPr>
          <p:cNvPr id="15" name="TextBox 70"/>
          <p:cNvSpPr txBox="1"/>
          <p:nvPr/>
        </p:nvSpPr>
        <p:spPr>
          <a:xfrm>
            <a:off x="9170310" y="2411246"/>
            <a:ext cx="1010082" cy="1327444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71"/>
          <p:cNvSpPr txBox="1"/>
          <p:nvPr/>
        </p:nvSpPr>
        <p:spPr>
          <a:xfrm>
            <a:off x="9715918" y="6153958"/>
            <a:ext cx="1010082" cy="1327444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72"/>
          <p:cNvSpPr txBox="1"/>
          <p:nvPr/>
        </p:nvSpPr>
        <p:spPr>
          <a:xfrm>
            <a:off x="9238036" y="9909190"/>
            <a:ext cx="1010082" cy="1327444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2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7200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977222" y="700698"/>
            <a:ext cx="3696648" cy="2189218"/>
          </a:xfrm>
          <a:prstGeom prst="rect">
            <a:avLst/>
          </a:prstGeom>
          <a:noFill/>
        </p:spPr>
        <p:txBody>
          <a:bodyPr wrap="squar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defRPr/>
            </a:pPr>
            <a:r>
              <a:rPr lang="zh-CN" altLang="en-US" sz="12800" b="1" spc="-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20" name="TextBox 77"/>
          <p:cNvSpPr txBox="1"/>
          <p:nvPr/>
        </p:nvSpPr>
        <p:spPr>
          <a:xfrm>
            <a:off x="1938940" y="2751972"/>
            <a:ext cx="4557594" cy="1368610"/>
          </a:xfrm>
          <a:prstGeom prst="rect">
            <a:avLst/>
          </a:prstGeom>
          <a:noFill/>
        </p:spPr>
        <p:txBody>
          <a:bodyPr wrap="none" lIns="217582" tIns="108790" rIns="217582" bIns="10879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747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747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3" name="îŝḻîḓê"/>
          <p:cNvSpPr/>
          <p:nvPr/>
        </p:nvSpPr>
        <p:spPr bwMode="auto">
          <a:xfrm>
            <a:off x="24660837" y="10067362"/>
            <a:ext cx="76676" cy="56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600">
        <p14:prism dir="u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dur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5" presetID="56" presetClass="path" presetSubtype="0" dur="5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997 0.35555 L -3.54167E-06 1.11111E-06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-1777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dur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dur="50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26445 0.17639 L -1.875E-06 -3.7037E-07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6" y="-881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dur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6" presetClass="path" presetSubtype="0" dur="50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25729 0.02107 L -6.25E-07 -4.44444E-06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65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401"/>
                            </p:stCondLst>
                            <p:childTnLst>
                              <p:par>
                                <p:cTn id="36" presetID="31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43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50" presetID="31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57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1"/>
                            </p:stCondLst>
                            <p:childTnLst>
                              <p:par>
                                <p:cTn id="64" presetID="31" presetClass="entr" presetSubtype="0" dur="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301"/>
                            </p:stCondLst>
                            <p:childTnLst>
                              <p:par>
                                <p:cTn id="71" presetID="2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  <p:bldP spid="5" grpId="1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1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3287613" y="1673998"/>
            <a:ext cx="6336008" cy="7488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4353650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4132814" y="6644438"/>
            <a:ext cx="4645620" cy="98488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0"/>
              </a:spcBef>
              <a:buNone/>
              <a:defRPr sz="6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12061676" y="6992722"/>
            <a:ext cx="0" cy="6686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87613" y="2454580"/>
            <a:ext cx="6336008" cy="420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1485900" indent="-5715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22860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32004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41148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50292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59436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68580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77724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01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926944" y="4813899"/>
            <a:ext cx="3090403" cy="1963307"/>
            <a:chOff x="20911458" y="9894135"/>
            <a:chExt cx="9232512" cy="5865337"/>
          </a:xfrm>
        </p:grpSpPr>
        <p:grpSp>
          <p:nvGrpSpPr>
            <p:cNvPr id="14" name="组合 13"/>
            <p:cNvGrpSpPr/>
            <p:nvPr/>
          </p:nvGrpSpPr>
          <p:grpSpPr>
            <a:xfrm>
              <a:off x="23508505" y="10041682"/>
              <a:ext cx="1074710" cy="3453639"/>
              <a:chOff x="26366871" y="13015835"/>
              <a:chExt cx="1216214" cy="5308509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26366871" y="13015835"/>
                <a:ext cx="130034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27059124" y="13015838"/>
                <a:ext cx="137684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27059117" y="13015840"/>
                <a:ext cx="137684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26420418" y="13122929"/>
                <a:ext cx="719020" cy="715196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26420418" y="13122929"/>
                <a:ext cx="719020" cy="715196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26420418" y="13757804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26420418" y="13757804"/>
                <a:ext cx="719020" cy="715196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26420418" y="14388860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26420418" y="14388860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26420418" y="15023745"/>
                <a:ext cx="719020" cy="722844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26420418" y="15023745"/>
                <a:ext cx="719020" cy="722844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26420418" y="15658618"/>
                <a:ext cx="719020" cy="722844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26420418" y="15658618"/>
                <a:ext cx="719020" cy="722844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26420418" y="16297322"/>
                <a:ext cx="719020" cy="71902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26420418" y="16297322"/>
                <a:ext cx="719020" cy="71902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26420421" y="17563258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27127957" y="13015840"/>
                <a:ext cx="72668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27127957" y="13015840"/>
                <a:ext cx="72668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27510411" y="13015840"/>
                <a:ext cx="72668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27510417" y="13015840"/>
                <a:ext cx="72668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27154724" y="13122926"/>
                <a:ext cx="401580" cy="715196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27154724" y="13122926"/>
                <a:ext cx="401580" cy="715196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27154727" y="13757799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27154727" y="13757799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27154727" y="14388855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27154727" y="14388857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27154727" y="15023740"/>
                <a:ext cx="401580" cy="722844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27154727" y="15023740"/>
                <a:ext cx="401580" cy="722844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27154727" y="15658616"/>
                <a:ext cx="401580" cy="722844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27154727" y="15658616"/>
                <a:ext cx="401580" cy="722844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27154727" y="16297317"/>
                <a:ext cx="401580" cy="71902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27154727" y="16297317"/>
                <a:ext cx="401580" cy="71902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26917610" y="16201703"/>
                <a:ext cx="99438" cy="95616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26917613" y="16201704"/>
                <a:ext cx="99438" cy="95616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6351182" y="12136060"/>
              <a:ext cx="1129786" cy="1129785"/>
              <a:chOff x="27884332" y="12220165"/>
              <a:chExt cx="1192110" cy="1192109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28480386" y="12220165"/>
                <a:ext cx="596056" cy="1165672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27884332" y="12246603"/>
                <a:ext cx="596056" cy="1165672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24391831" y="14669469"/>
              <a:ext cx="4555066" cy="86818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29229906" y="14883643"/>
              <a:ext cx="95616" cy="30596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27440000" y="15136067"/>
              <a:ext cx="2703972" cy="397756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27512668" y="14860696"/>
              <a:ext cx="95616" cy="118564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27512668" y="14845398"/>
              <a:ext cx="206528" cy="133862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27612107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27730667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27837758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27948672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28063413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28174321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28285232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28399972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2851088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28621800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28736534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28847445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28958360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29073094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29184008" y="14845398"/>
              <a:ext cx="130034" cy="133862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29294919" y="14845398"/>
              <a:ext cx="19124" cy="22948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27485897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27485897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27443823" y="15518524"/>
              <a:ext cx="137684" cy="19124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29287270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29287270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29241378" y="15518524"/>
              <a:ext cx="141510" cy="19124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23519819" y="14883643"/>
              <a:ext cx="95616" cy="30596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21726094" y="15136067"/>
              <a:ext cx="2803410" cy="397756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21802587" y="14860696"/>
              <a:ext cx="95616" cy="118564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21802582" y="14845398"/>
              <a:ext cx="206528" cy="133862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21902023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22020588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22127677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22238587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22353321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22464237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22575146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22689886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22800801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22911710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2302645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2313736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23248274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2336301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23473922" y="14845398"/>
              <a:ext cx="130034" cy="133862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23581015" y="14845398"/>
              <a:ext cx="22948" cy="22948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21775817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21775817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21733742" y="15518524"/>
              <a:ext cx="137684" cy="19124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23577184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23577184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23531292" y="15518524"/>
              <a:ext cx="141510" cy="19124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21775813" y="14244938"/>
              <a:ext cx="7381420" cy="76492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23275046" y="13349988"/>
              <a:ext cx="1411268" cy="1005864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23275046" y="13349988"/>
              <a:ext cx="1411268" cy="1005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24158521" y="13349988"/>
              <a:ext cx="527790" cy="1005864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24158521" y="13349988"/>
              <a:ext cx="527790" cy="1005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27244948" y="13372937"/>
              <a:ext cx="558386" cy="558386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27378809" y="13059322"/>
              <a:ext cx="554564" cy="554564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27466776" y="12799254"/>
              <a:ext cx="554564" cy="554564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27623579" y="12975181"/>
              <a:ext cx="558386" cy="558386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27619756" y="13365287"/>
              <a:ext cx="554564" cy="554564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27730667" y="13323216"/>
              <a:ext cx="30596" cy="95232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27730670" y="13655956"/>
              <a:ext cx="133862" cy="141510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27623579" y="13365288"/>
              <a:ext cx="137684" cy="133862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21817884" y="13281147"/>
              <a:ext cx="676950" cy="673126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21978517" y="12898690"/>
              <a:ext cx="676950" cy="676950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22165920" y="12588902"/>
              <a:ext cx="680774" cy="680774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22338026" y="12860443"/>
              <a:ext cx="676950" cy="676950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22181218" y="13369113"/>
              <a:ext cx="680774" cy="676950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22491007" y="13273498"/>
              <a:ext cx="676950" cy="676950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22475709" y="13158761"/>
              <a:ext cx="45894" cy="1162670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22479533" y="13567990"/>
              <a:ext cx="168280" cy="172108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22353321" y="13212305"/>
              <a:ext cx="168280" cy="16828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6323224" y="11062895"/>
              <a:ext cx="1147372" cy="290668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28002216" y="12068759"/>
              <a:ext cx="1013512" cy="252422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22345675" y="11368861"/>
              <a:ext cx="734318" cy="218002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22774024" y="14615923"/>
              <a:ext cx="198878" cy="72668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28453513" y="15044274"/>
              <a:ext cx="130034" cy="49722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22586621" y="15281399"/>
              <a:ext cx="130034" cy="45894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23714869" y="15296697"/>
              <a:ext cx="53544" cy="8414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23691921" y="15285224"/>
              <a:ext cx="38246" cy="95616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23714869" y="15334941"/>
              <a:ext cx="57370" cy="45894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28426742" y="15365541"/>
              <a:ext cx="53544" cy="8414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28407621" y="15354066"/>
              <a:ext cx="30596" cy="95616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28426742" y="15403785"/>
              <a:ext cx="57370" cy="45894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24250309" y="15369363"/>
              <a:ext cx="99438" cy="152982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24212066" y="15350241"/>
              <a:ext cx="65020" cy="16828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24254135" y="15438205"/>
              <a:ext cx="110914" cy="8414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29987168" y="15285224"/>
              <a:ext cx="34424" cy="175930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29880080" y="15334941"/>
              <a:ext cx="141510" cy="126212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30002466" y="15334941"/>
              <a:ext cx="57370" cy="126212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23099114" y="15311996"/>
              <a:ext cx="26774" cy="16828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22995849" y="15354066"/>
              <a:ext cx="130034" cy="126212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23106763" y="15365541"/>
              <a:ext cx="61192" cy="114736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4747505" y="14719184"/>
              <a:ext cx="1510706" cy="787862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4736031" y="15507047"/>
              <a:ext cx="1537478" cy="26774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23925220" y="12646268"/>
              <a:ext cx="3178218" cy="2237374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23925220" y="12646266"/>
              <a:ext cx="3178218" cy="1931408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4705433" y="14719184"/>
              <a:ext cx="1510706" cy="787862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24693958" y="15507047"/>
              <a:ext cx="1533654" cy="26774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4705432" y="14719184"/>
              <a:ext cx="1235338" cy="787862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23871678" y="12646268"/>
              <a:ext cx="3182042" cy="2237374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23871678" y="12646266"/>
              <a:ext cx="3182042" cy="1931408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5355615" y="14638869"/>
              <a:ext cx="175930" cy="175930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23871678" y="12646266"/>
              <a:ext cx="3182042" cy="1931408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24135573" y="12646268"/>
              <a:ext cx="2734568" cy="130034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24135573" y="12646268"/>
              <a:ext cx="2734568" cy="130034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24242661" y="11996093"/>
              <a:ext cx="160632" cy="156808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24449187" y="11996093"/>
              <a:ext cx="152982" cy="156808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20911458" y="15533822"/>
              <a:ext cx="9167496" cy="225650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27172283" y="11644230"/>
              <a:ext cx="107088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23351536" y="12168197"/>
              <a:ext cx="107088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24403293" y="14118729"/>
              <a:ext cx="103266" cy="103266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27237299" y="12818374"/>
              <a:ext cx="103266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23450973" y="13594762"/>
              <a:ext cx="99438" cy="95616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23450973" y="13594762"/>
              <a:ext cx="99438" cy="95616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26958110" y="13782167"/>
              <a:ext cx="99438" cy="95616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26958110" y="13782167"/>
              <a:ext cx="99438" cy="95616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082281" y="11855602"/>
              <a:ext cx="130034" cy="130034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082281" y="11855602"/>
              <a:ext cx="130034" cy="130034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5072606" y="9894135"/>
              <a:ext cx="860530" cy="2435716"/>
              <a:chOff x="25072597" y="9894135"/>
              <a:chExt cx="860530" cy="2435716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5367075" y="9894135"/>
                <a:ext cx="298328" cy="1640208"/>
                <a:chOff x="25367076" y="12391813"/>
                <a:chExt cx="298328" cy="2283273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5367076" y="12391814"/>
                  <a:ext cx="22948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5462697" y="12391813"/>
                  <a:ext cx="15298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5554490" y="12391816"/>
                  <a:ext cx="19124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5646280" y="12391814"/>
                  <a:ext cx="19124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5305894" y="11591709"/>
                <a:ext cx="302142" cy="531616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5462703" y="11721743"/>
                <a:ext cx="110914" cy="53544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5347972" y="11507568"/>
                <a:ext cx="351860" cy="23330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5397687" y="11637603"/>
                <a:ext cx="84140" cy="103266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5439754" y="11637603"/>
                <a:ext cx="84140" cy="103266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5481828" y="11637603"/>
                <a:ext cx="91790" cy="103266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5531544" y="11637603"/>
                <a:ext cx="72668" cy="103266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5573614" y="11637602"/>
                <a:ext cx="57370" cy="80318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5615686" y="11637603"/>
                <a:ext cx="22948" cy="26774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5340320" y="12027707"/>
                <a:ext cx="49722" cy="53544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5474178" y="12020058"/>
                <a:ext cx="72668" cy="8414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5435934" y="12039183"/>
                <a:ext cx="15298" cy="8414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5129964" y="12004759"/>
                <a:ext cx="252422" cy="31744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5478005" y="12004759"/>
                <a:ext cx="252422" cy="31744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5424462" y="12027709"/>
                <a:ext cx="15298" cy="302142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5156740" y="10979768"/>
                <a:ext cx="22948" cy="650178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5072597" y="11232194"/>
                <a:ext cx="22948" cy="397756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829868" y="10834439"/>
                <a:ext cx="19124" cy="795510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5914004" y="11335462"/>
                <a:ext cx="19124" cy="294492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24606004" y="13004319"/>
              <a:ext cx="1541533" cy="1150283"/>
              <a:chOff x="100519309" y="42260177"/>
              <a:chExt cx="6524278" cy="4868391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104274987" y="44655628"/>
                <a:ext cx="2768600" cy="1800226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105624375" y="45433506"/>
                <a:ext cx="952500" cy="641350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105468824" y="45243003"/>
                <a:ext cx="1298576" cy="933450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103180046" y="43966510"/>
                <a:ext cx="2564346" cy="2573988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101435129" y="43031408"/>
                <a:ext cx="2998164" cy="2361898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101637536" y="43224211"/>
                <a:ext cx="2593268" cy="1976282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100519309" y="42260177"/>
                <a:ext cx="1879878" cy="19088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103459632" y="44255736"/>
                <a:ext cx="1879878" cy="19088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103613868" y="44419624"/>
                <a:ext cx="1523184" cy="1571386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100712116" y="42433686"/>
                <a:ext cx="1523184" cy="1571386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104761072" y="45094444"/>
                <a:ext cx="2024484" cy="2034124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23712481" y="13935503"/>
              <a:ext cx="681122" cy="655604"/>
              <a:chOff x="25900548" y="11963764"/>
              <a:chExt cx="718696" cy="691769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25900548" y="11982567"/>
                <a:ext cx="360518" cy="672966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26256323" y="11963764"/>
                <a:ext cx="362922" cy="677772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12268200" y="7824470"/>
            <a:ext cx="11785600" cy="2215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了解各机构的工作特点与要求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dur="5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dur="50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4" dur="5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ur="5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3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dur="2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6" presetClass="emph" presetSubtype="0" dur="1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7" grpId="1"/>
      <p:bldP spid="228" grpId="0"/>
      <p:bldP spid="22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4"/>
          <p:cNvSpPr txBox="1"/>
          <p:nvPr/>
        </p:nvSpPr>
        <p:spPr>
          <a:xfrm>
            <a:off x="2266098" y="171190"/>
            <a:ext cx="13869250" cy="1290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/>
            <a:r>
              <a:rPr lang="zh-CN" altLang="en-US" sz="7200">
                <a:solidFill>
                  <a:srgbClr val="000000">
                    <a:lumMod val="85000"/>
                    <a:lumOff val="15000"/>
                  </a:srgbClr>
                </a:solidFill>
                <a:latin typeface="+mj-ea"/>
                <a:ea typeface="+mj-ea"/>
                <a:sym typeface="微软雅黑" panose="020b0503020204020204" pitchFamily="34" charset="-122"/>
              </a:rPr>
              <a:t>对液压系统工作原理的分析</a:t>
            </a: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692358" y="2203414"/>
            <a:ext cx="10117884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0" latinLnBrk="0" hangingPunct="0">
              <a:spcBef>
                <a:spcPct val="20000"/>
              </a:spcBef>
              <a:buChar char="•"/>
              <a:defRPr sz="64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1485900" indent="-571500" algn="l" defTabSz="1828800" rtl="0" eaLnBrk="0" latinLnBrk="0" hangingPunct="0">
              <a:spcBef>
                <a:spcPct val="20000"/>
              </a:spcBef>
              <a:buChar char="–"/>
              <a:defRPr sz="56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2286000" indent="-457200" algn="l" defTabSz="1828800" rtl="0" eaLnBrk="0" latinLnBrk="0" hangingPunct="0">
              <a:spcBef>
                <a:spcPct val="20000"/>
              </a:spcBef>
              <a:buChar char="•"/>
              <a:defRPr sz="4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3200400" indent="-457200" algn="l" defTabSz="1828800" rtl="0" eaLnBrk="0" latinLnBrk="0" hangingPunct="0">
              <a:spcBef>
                <a:spcPct val="20000"/>
              </a:spcBef>
              <a:buChar char="–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4114800" indent="-457200" algn="l" defTabSz="1828800" rtl="0" eaLnBrk="0" latinLnBrk="0" hangingPunct="0">
              <a:spcBef>
                <a:spcPct val="20000"/>
              </a:spcBef>
              <a:buChar char="»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50292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59436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68580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77724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40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6400">
                <a:solidFill>
                  <a:schemeClr val="tx1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①了解各机构的工作特点与要求</a:t>
            </a:r>
            <a:endParaRPr lang="zh-CN" altLang="en-US">
              <a:solidFill>
                <a:schemeClr val="tx1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5751299" y="5606414"/>
            <a:ext cx="11269980" cy="3139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>
                <a:solidFill>
                  <a:srgbClr val="C00000"/>
                </a:solidFill>
              </a:rPr>
              <a:t>首先必须了解该机械的工作机构、行走机构等  的工况特点及要求，了解每一个工作循环的主要动作以及各动作之间的相互关系。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100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8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3287613" y="1673998"/>
            <a:ext cx="6336008" cy="7488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3"/>
            </p:custDataLst>
          </p:nvPr>
        </p:nvCxnSpPr>
        <p:spPr>
          <a:xfrm>
            <a:off x="4353650" y="8132644"/>
            <a:ext cx="42039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标题 13"/>
          <p:cNvSpPr txBox="1"/>
          <p:nvPr>
            <p:custDataLst>
              <p:tags r:id="rId4"/>
            </p:custDataLst>
          </p:nvPr>
        </p:nvSpPr>
        <p:spPr>
          <a:xfrm>
            <a:off x="4132814" y="6644438"/>
            <a:ext cx="4645620" cy="98488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0"/>
              </a:spcBef>
              <a:buNone/>
              <a:defRPr sz="6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</a:p>
        </p:txBody>
      </p: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flipH="1">
            <a:off x="12061676" y="6992722"/>
            <a:ext cx="0" cy="6686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87613" y="2454580"/>
            <a:ext cx="6336008" cy="420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1pPr>
            <a:lvl2pPr marL="1485900" indent="-5715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2pPr>
            <a:lvl3pPr marL="22860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3pPr>
            <a:lvl4pPr marL="32004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4pPr>
            <a:lvl5pPr marL="41148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5pPr>
            <a:lvl6pPr marL="50292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6pPr>
            <a:lvl7pPr marL="59436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7pPr>
            <a:lvl8pPr marL="68580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8pPr>
            <a:lvl9pPr marL="7772400" indent="-457200" algn="l" defTabSz="18288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4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n-US" altLang="zh-CN" sz="26160" cap="all" spc="568">
                <a:solidFill>
                  <a:prstClr val="white"/>
                </a:solidFill>
                <a:cs typeface="Arial" pitchFamily="34" charset="0"/>
                <a:sym typeface="微软雅黑" panose="020b0503020204020204" pitchFamily="34" charset="-122"/>
              </a:rPr>
              <a:t>02</a:t>
            </a:r>
            <a:endParaRPr lang="zh-CN" altLang="en-US" sz="26160" cap="all" spc="568">
              <a:solidFill>
                <a:prstClr val="white"/>
              </a:solidFill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926944" y="4813899"/>
            <a:ext cx="3090403" cy="1963307"/>
            <a:chOff x="20911458" y="9894135"/>
            <a:chExt cx="9232512" cy="5865337"/>
          </a:xfrm>
        </p:grpSpPr>
        <p:grpSp>
          <p:nvGrpSpPr>
            <p:cNvPr id="14" name="组合 13"/>
            <p:cNvGrpSpPr/>
            <p:nvPr/>
          </p:nvGrpSpPr>
          <p:grpSpPr>
            <a:xfrm>
              <a:off x="23508505" y="10041682"/>
              <a:ext cx="1074710" cy="3453639"/>
              <a:chOff x="26366871" y="13015835"/>
              <a:chExt cx="1216214" cy="5308509"/>
            </a:xfrm>
          </p:grpSpPr>
          <p:sp>
            <p:nvSpPr>
              <p:cNvPr id="180" name="ïŝľïḍe"/>
              <p:cNvSpPr/>
              <p:nvPr/>
            </p:nvSpPr>
            <p:spPr bwMode="auto">
              <a:xfrm>
                <a:off x="26366871" y="13015835"/>
                <a:ext cx="130034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ï$ḷîḓè"/>
              <p:cNvSpPr/>
              <p:nvPr/>
            </p:nvSpPr>
            <p:spPr bwMode="auto">
              <a:xfrm>
                <a:off x="27059124" y="13015838"/>
                <a:ext cx="137684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ïšḷïḋê"/>
              <p:cNvSpPr/>
              <p:nvPr/>
            </p:nvSpPr>
            <p:spPr bwMode="auto">
              <a:xfrm>
                <a:off x="27059117" y="13015840"/>
                <a:ext cx="137684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i$1iḑè"/>
              <p:cNvSpPr/>
              <p:nvPr/>
            </p:nvSpPr>
            <p:spPr bwMode="auto">
              <a:xfrm>
                <a:off x="26420418" y="13122929"/>
                <a:ext cx="719020" cy="715196"/>
              </a:xfrm>
              <a:custGeom>
                <a:gdLst>
                  <a:gd name="T0" fmla="*/ 188 w 188"/>
                  <a:gd name="T1" fmla="*/ 175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5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ïş1íḋé"/>
              <p:cNvSpPr/>
              <p:nvPr/>
            </p:nvSpPr>
            <p:spPr bwMode="auto">
              <a:xfrm>
                <a:off x="26420418" y="13122929"/>
                <a:ext cx="719020" cy="715196"/>
              </a:xfrm>
              <a:custGeom>
                <a:gdLst>
                  <a:gd name="T0" fmla="*/ 0 w 188"/>
                  <a:gd name="T1" fmla="*/ 175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5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îṧḻîďê"/>
              <p:cNvSpPr/>
              <p:nvPr/>
            </p:nvSpPr>
            <p:spPr bwMode="auto">
              <a:xfrm>
                <a:off x="26420418" y="13757804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0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îşľiďé"/>
              <p:cNvSpPr/>
              <p:nvPr/>
            </p:nvSpPr>
            <p:spPr bwMode="auto">
              <a:xfrm>
                <a:off x="26420418" y="13757804"/>
                <a:ext cx="719020" cy="715196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0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0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ïsliďè"/>
              <p:cNvSpPr/>
              <p:nvPr/>
            </p:nvSpPr>
            <p:spPr bwMode="auto">
              <a:xfrm>
                <a:off x="26420418" y="14388860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îṡḻiḋé"/>
              <p:cNvSpPr/>
              <p:nvPr/>
            </p:nvSpPr>
            <p:spPr bwMode="auto">
              <a:xfrm>
                <a:off x="26420418" y="14388860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îṧ1iďè"/>
              <p:cNvSpPr/>
              <p:nvPr/>
            </p:nvSpPr>
            <p:spPr bwMode="auto">
              <a:xfrm>
                <a:off x="26420418" y="15023745"/>
                <a:ext cx="719020" cy="722844"/>
              </a:xfrm>
              <a:custGeom>
                <a:gdLst>
                  <a:gd name="T0" fmla="*/ 188 w 188"/>
                  <a:gd name="T1" fmla="*/ 177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7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ïṥḻïďe"/>
              <p:cNvSpPr/>
              <p:nvPr/>
            </p:nvSpPr>
            <p:spPr bwMode="auto">
              <a:xfrm>
                <a:off x="26420418" y="15023745"/>
                <a:ext cx="719020" cy="722844"/>
              </a:xfrm>
              <a:custGeom>
                <a:gdLst>
                  <a:gd name="T0" fmla="*/ 0 w 188"/>
                  <a:gd name="T1" fmla="*/ 177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7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ísḻïḋè"/>
              <p:cNvSpPr/>
              <p:nvPr/>
            </p:nvSpPr>
            <p:spPr bwMode="auto">
              <a:xfrm>
                <a:off x="26420418" y="15658618"/>
                <a:ext cx="719020" cy="722844"/>
              </a:xfrm>
              <a:custGeom>
                <a:gdLst>
                  <a:gd name="T0" fmla="*/ 188 w 188"/>
                  <a:gd name="T1" fmla="*/ 176 h 189"/>
                  <a:gd name="T2" fmla="*/ 177 w 188"/>
                  <a:gd name="T3" fmla="*/ 189 h 189"/>
                  <a:gd name="T4" fmla="*/ 0 w 188"/>
                  <a:gd name="T5" fmla="*/ 12 h 189"/>
                  <a:gd name="T6" fmla="*/ 12 w 188"/>
                  <a:gd name="T7" fmla="*/ 0 h 189"/>
                  <a:gd name="T8" fmla="*/ 188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188" y="176"/>
                    </a:moveTo>
                    <a:lnTo>
                      <a:pt x="177" y="189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íşľîdè"/>
              <p:cNvSpPr/>
              <p:nvPr/>
            </p:nvSpPr>
            <p:spPr bwMode="auto">
              <a:xfrm>
                <a:off x="26420418" y="15658618"/>
                <a:ext cx="719020" cy="722844"/>
              </a:xfrm>
              <a:custGeom>
                <a:gdLst>
                  <a:gd name="T0" fmla="*/ 0 w 188"/>
                  <a:gd name="T1" fmla="*/ 176 h 189"/>
                  <a:gd name="T2" fmla="*/ 12 w 188"/>
                  <a:gd name="T3" fmla="*/ 189 h 189"/>
                  <a:gd name="T4" fmla="*/ 188 w 188"/>
                  <a:gd name="T5" fmla="*/ 12 h 189"/>
                  <a:gd name="T6" fmla="*/ 177 w 188"/>
                  <a:gd name="T7" fmla="*/ 0 h 189"/>
                  <a:gd name="T8" fmla="*/ 0 w 188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9">
                    <a:moveTo>
                      <a:pt x="0" y="176"/>
                    </a:moveTo>
                    <a:lnTo>
                      <a:pt x="12" y="189"/>
                    </a:lnTo>
                    <a:lnTo>
                      <a:pt x="188" y="12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iŝ1îḓê"/>
              <p:cNvSpPr/>
              <p:nvPr/>
            </p:nvSpPr>
            <p:spPr bwMode="auto">
              <a:xfrm>
                <a:off x="26420418" y="16297322"/>
                <a:ext cx="719020" cy="719020"/>
              </a:xfrm>
              <a:custGeom>
                <a:gdLst>
                  <a:gd name="T0" fmla="*/ 188 w 188"/>
                  <a:gd name="T1" fmla="*/ 175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5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ïṥļíďe"/>
              <p:cNvSpPr/>
              <p:nvPr/>
            </p:nvSpPr>
            <p:spPr bwMode="auto">
              <a:xfrm>
                <a:off x="26420418" y="16297322"/>
                <a:ext cx="719020" cy="719020"/>
              </a:xfrm>
              <a:custGeom>
                <a:gdLst>
                  <a:gd name="T0" fmla="*/ 0 w 188"/>
                  <a:gd name="T1" fmla="*/ 175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5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îŝḻiḋè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îS1iďé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188 w 188"/>
                  <a:gd name="T1" fmla="*/ 176 h 187"/>
                  <a:gd name="T2" fmla="*/ 177 w 188"/>
                  <a:gd name="T3" fmla="*/ 187 h 187"/>
                  <a:gd name="T4" fmla="*/ 0 w 188"/>
                  <a:gd name="T5" fmla="*/ 11 h 187"/>
                  <a:gd name="T6" fmla="*/ 12 w 188"/>
                  <a:gd name="T7" fmla="*/ 0 h 187"/>
                  <a:gd name="T8" fmla="*/ 188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188" y="176"/>
                    </a:moveTo>
                    <a:lnTo>
                      <a:pt x="177" y="187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îṣ1îḑe"/>
              <p:cNvSpPr/>
              <p:nvPr/>
            </p:nvSpPr>
            <p:spPr bwMode="auto">
              <a:xfrm>
                <a:off x="26420418" y="16932199"/>
                <a:ext cx="719020" cy="715196"/>
              </a:xfrm>
              <a:custGeom>
                <a:gdLst>
                  <a:gd name="T0" fmla="*/ 0 w 188"/>
                  <a:gd name="T1" fmla="*/ 176 h 187"/>
                  <a:gd name="T2" fmla="*/ 12 w 188"/>
                  <a:gd name="T3" fmla="*/ 187 h 187"/>
                  <a:gd name="T4" fmla="*/ 188 w 188"/>
                  <a:gd name="T5" fmla="*/ 11 h 187"/>
                  <a:gd name="T6" fmla="*/ 177 w 188"/>
                  <a:gd name="T7" fmla="*/ 0 h 187"/>
                  <a:gd name="T8" fmla="*/ 0 w 188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7">
                    <a:moveTo>
                      <a:pt x="0" y="176"/>
                    </a:moveTo>
                    <a:lnTo>
                      <a:pt x="12" y="187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ísḷîďe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íśḷïdè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188 w 188"/>
                  <a:gd name="T1" fmla="*/ 177 h 188"/>
                  <a:gd name="T2" fmla="*/ 177 w 188"/>
                  <a:gd name="T3" fmla="*/ 188 h 188"/>
                  <a:gd name="T4" fmla="*/ 0 w 188"/>
                  <a:gd name="T5" fmla="*/ 11 h 188"/>
                  <a:gd name="T6" fmla="*/ 12 w 188"/>
                  <a:gd name="T7" fmla="*/ 0 h 188"/>
                  <a:gd name="T8" fmla="*/ 188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188" y="177"/>
                    </a:moveTo>
                    <a:lnTo>
                      <a:pt x="177" y="188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188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íSlïḋé"/>
              <p:cNvSpPr/>
              <p:nvPr/>
            </p:nvSpPr>
            <p:spPr bwMode="auto">
              <a:xfrm>
                <a:off x="26420418" y="17563258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íṡḷiďe"/>
              <p:cNvSpPr/>
              <p:nvPr/>
            </p:nvSpPr>
            <p:spPr bwMode="auto">
              <a:xfrm>
                <a:off x="26420421" y="17563258"/>
                <a:ext cx="719020" cy="719020"/>
              </a:xfrm>
              <a:custGeom>
                <a:gdLst>
                  <a:gd name="T0" fmla="*/ 0 w 188"/>
                  <a:gd name="T1" fmla="*/ 177 h 188"/>
                  <a:gd name="T2" fmla="*/ 12 w 188"/>
                  <a:gd name="T3" fmla="*/ 188 h 188"/>
                  <a:gd name="T4" fmla="*/ 188 w 188"/>
                  <a:gd name="T5" fmla="*/ 11 h 188"/>
                  <a:gd name="T6" fmla="*/ 177 w 188"/>
                  <a:gd name="T7" fmla="*/ 0 h 188"/>
                  <a:gd name="T8" fmla="*/ 0 w 188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88">
                    <a:moveTo>
                      <a:pt x="0" y="177"/>
                    </a:moveTo>
                    <a:lnTo>
                      <a:pt x="12" y="188"/>
                    </a:lnTo>
                    <a:lnTo>
                      <a:pt x="188" y="11"/>
                    </a:lnTo>
                    <a:lnTo>
                      <a:pt x="177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íšḻíde"/>
              <p:cNvSpPr/>
              <p:nvPr/>
            </p:nvSpPr>
            <p:spPr bwMode="auto">
              <a:xfrm>
                <a:off x="27127957" y="13015840"/>
                <a:ext cx="72668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ï$ḻídê"/>
              <p:cNvSpPr/>
              <p:nvPr/>
            </p:nvSpPr>
            <p:spPr bwMode="auto">
              <a:xfrm>
                <a:off x="27127957" y="13015840"/>
                <a:ext cx="72668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íşḷîďê"/>
              <p:cNvSpPr/>
              <p:nvPr/>
            </p:nvSpPr>
            <p:spPr bwMode="auto">
              <a:xfrm>
                <a:off x="27510411" y="13015840"/>
                <a:ext cx="72668" cy="5308504"/>
              </a:xfrm>
              <a:prstGeom prst="rect">
                <a:avLst/>
              </a:pr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îŝḻîḓê"/>
              <p:cNvSpPr/>
              <p:nvPr/>
            </p:nvSpPr>
            <p:spPr bwMode="auto">
              <a:xfrm>
                <a:off x="27510417" y="13015840"/>
                <a:ext cx="72668" cy="5308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îṣľîḍè"/>
              <p:cNvSpPr/>
              <p:nvPr/>
            </p:nvSpPr>
            <p:spPr bwMode="auto">
              <a:xfrm>
                <a:off x="27154724" y="13122926"/>
                <a:ext cx="401580" cy="715196"/>
              </a:xfrm>
              <a:custGeom>
                <a:gdLst>
                  <a:gd name="T0" fmla="*/ 105 w 105"/>
                  <a:gd name="T1" fmla="*/ 175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5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í$lïḍe"/>
              <p:cNvSpPr/>
              <p:nvPr/>
            </p:nvSpPr>
            <p:spPr bwMode="auto">
              <a:xfrm>
                <a:off x="27154724" y="13122926"/>
                <a:ext cx="401580" cy="715196"/>
              </a:xfrm>
              <a:custGeom>
                <a:gdLst>
                  <a:gd name="T0" fmla="*/ 0 w 105"/>
                  <a:gd name="T1" fmla="*/ 175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5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5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íš1îdê"/>
              <p:cNvSpPr/>
              <p:nvPr/>
            </p:nvSpPr>
            <p:spPr bwMode="auto">
              <a:xfrm>
                <a:off x="27154727" y="13757799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0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ísḻíḍè"/>
              <p:cNvSpPr/>
              <p:nvPr/>
            </p:nvSpPr>
            <p:spPr bwMode="auto">
              <a:xfrm>
                <a:off x="27154727" y="13757799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0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0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îṥľïḍe"/>
              <p:cNvSpPr/>
              <p:nvPr/>
            </p:nvSpPr>
            <p:spPr bwMode="auto">
              <a:xfrm>
                <a:off x="27154727" y="14388855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iṥ1iďè"/>
              <p:cNvSpPr/>
              <p:nvPr/>
            </p:nvSpPr>
            <p:spPr bwMode="auto">
              <a:xfrm>
                <a:off x="27154727" y="14388857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î$ḻîďê"/>
              <p:cNvSpPr/>
              <p:nvPr/>
            </p:nvSpPr>
            <p:spPr bwMode="auto">
              <a:xfrm>
                <a:off x="27154727" y="15023740"/>
                <a:ext cx="401580" cy="722844"/>
              </a:xfrm>
              <a:custGeom>
                <a:gdLst>
                  <a:gd name="T0" fmla="*/ 105 w 105"/>
                  <a:gd name="T1" fmla="*/ 177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7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îṣļîḍe"/>
              <p:cNvSpPr/>
              <p:nvPr/>
            </p:nvSpPr>
            <p:spPr bwMode="auto">
              <a:xfrm>
                <a:off x="27154727" y="15023740"/>
                <a:ext cx="401580" cy="722844"/>
              </a:xfrm>
              <a:custGeom>
                <a:gdLst>
                  <a:gd name="T0" fmla="*/ 0 w 105"/>
                  <a:gd name="T1" fmla="*/ 177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7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7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ïşļiḋé"/>
              <p:cNvSpPr/>
              <p:nvPr/>
            </p:nvSpPr>
            <p:spPr bwMode="auto">
              <a:xfrm>
                <a:off x="27154727" y="15658616"/>
                <a:ext cx="401580" cy="722844"/>
              </a:xfrm>
              <a:custGeom>
                <a:gdLst>
                  <a:gd name="T0" fmla="*/ 105 w 105"/>
                  <a:gd name="T1" fmla="*/ 176 h 189"/>
                  <a:gd name="T2" fmla="*/ 98 w 105"/>
                  <a:gd name="T3" fmla="*/ 189 h 189"/>
                  <a:gd name="T4" fmla="*/ 0 w 105"/>
                  <a:gd name="T5" fmla="*/ 12 h 189"/>
                  <a:gd name="T6" fmla="*/ 7 w 105"/>
                  <a:gd name="T7" fmla="*/ 0 h 189"/>
                  <a:gd name="T8" fmla="*/ 105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105" y="176"/>
                    </a:moveTo>
                    <a:lnTo>
                      <a:pt x="98" y="189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ïsliďê"/>
              <p:cNvSpPr/>
              <p:nvPr/>
            </p:nvSpPr>
            <p:spPr bwMode="auto">
              <a:xfrm>
                <a:off x="27154727" y="15658616"/>
                <a:ext cx="401580" cy="722844"/>
              </a:xfrm>
              <a:custGeom>
                <a:gdLst>
                  <a:gd name="T0" fmla="*/ 0 w 105"/>
                  <a:gd name="T1" fmla="*/ 176 h 189"/>
                  <a:gd name="T2" fmla="*/ 7 w 105"/>
                  <a:gd name="T3" fmla="*/ 189 h 189"/>
                  <a:gd name="T4" fmla="*/ 105 w 105"/>
                  <a:gd name="T5" fmla="*/ 12 h 189"/>
                  <a:gd name="T6" fmla="*/ 98 w 105"/>
                  <a:gd name="T7" fmla="*/ 0 h 189"/>
                  <a:gd name="T8" fmla="*/ 0 w 105"/>
                  <a:gd name="T9" fmla="*/ 176 h 1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9">
                    <a:moveTo>
                      <a:pt x="0" y="176"/>
                    </a:moveTo>
                    <a:lnTo>
                      <a:pt x="7" y="189"/>
                    </a:lnTo>
                    <a:lnTo>
                      <a:pt x="105" y="12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ïŝḷiḓê"/>
              <p:cNvSpPr/>
              <p:nvPr/>
            </p:nvSpPr>
            <p:spPr bwMode="auto">
              <a:xfrm>
                <a:off x="27154727" y="16297317"/>
                <a:ext cx="401580" cy="719020"/>
              </a:xfrm>
              <a:custGeom>
                <a:gdLst>
                  <a:gd name="T0" fmla="*/ 105 w 105"/>
                  <a:gd name="T1" fmla="*/ 175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5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ïśḻîďê"/>
              <p:cNvSpPr/>
              <p:nvPr/>
            </p:nvSpPr>
            <p:spPr bwMode="auto">
              <a:xfrm>
                <a:off x="27154727" y="16297317"/>
                <a:ext cx="401580" cy="719020"/>
              </a:xfrm>
              <a:custGeom>
                <a:gdLst>
                  <a:gd name="T0" fmla="*/ 0 w 105"/>
                  <a:gd name="T1" fmla="*/ 175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5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5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iṧliḓê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ïş1ídè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105 w 105"/>
                  <a:gd name="T1" fmla="*/ 176 h 187"/>
                  <a:gd name="T2" fmla="*/ 98 w 105"/>
                  <a:gd name="T3" fmla="*/ 187 h 187"/>
                  <a:gd name="T4" fmla="*/ 0 w 105"/>
                  <a:gd name="T5" fmla="*/ 11 h 187"/>
                  <a:gd name="T6" fmla="*/ 7 w 105"/>
                  <a:gd name="T7" fmla="*/ 0 h 187"/>
                  <a:gd name="T8" fmla="*/ 105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105" y="176"/>
                    </a:moveTo>
                    <a:lnTo>
                      <a:pt x="98" y="187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îSlîḋé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íṣľiďe"/>
              <p:cNvSpPr/>
              <p:nvPr/>
            </p:nvSpPr>
            <p:spPr bwMode="auto">
              <a:xfrm>
                <a:off x="27154727" y="16932194"/>
                <a:ext cx="401580" cy="715196"/>
              </a:xfrm>
              <a:custGeom>
                <a:gdLst>
                  <a:gd name="T0" fmla="*/ 0 w 105"/>
                  <a:gd name="T1" fmla="*/ 176 h 187"/>
                  <a:gd name="T2" fmla="*/ 7 w 105"/>
                  <a:gd name="T3" fmla="*/ 187 h 187"/>
                  <a:gd name="T4" fmla="*/ 105 w 105"/>
                  <a:gd name="T5" fmla="*/ 11 h 187"/>
                  <a:gd name="T6" fmla="*/ 98 w 105"/>
                  <a:gd name="T7" fmla="*/ 0 h 187"/>
                  <a:gd name="T8" fmla="*/ 0 w 105"/>
                  <a:gd name="T9" fmla="*/ 176 h 1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7">
                    <a:moveTo>
                      <a:pt x="0" y="176"/>
                    </a:moveTo>
                    <a:lnTo>
                      <a:pt x="7" y="187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iṥḻîḓe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is1îďè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105 w 105"/>
                  <a:gd name="T1" fmla="*/ 177 h 188"/>
                  <a:gd name="T2" fmla="*/ 98 w 105"/>
                  <a:gd name="T3" fmla="*/ 188 h 188"/>
                  <a:gd name="T4" fmla="*/ 0 w 105"/>
                  <a:gd name="T5" fmla="*/ 11 h 188"/>
                  <a:gd name="T6" fmla="*/ 7 w 105"/>
                  <a:gd name="T7" fmla="*/ 0 h 188"/>
                  <a:gd name="T8" fmla="*/ 105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105" y="177"/>
                    </a:moveTo>
                    <a:lnTo>
                      <a:pt x="98" y="188"/>
                    </a:lnTo>
                    <a:lnTo>
                      <a:pt x="0" y="11"/>
                    </a:lnTo>
                    <a:lnTo>
                      <a:pt x="7" y="0"/>
                    </a:lnTo>
                    <a:lnTo>
                      <a:pt x="105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íṧľíḋê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26A0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îśļiḍé"/>
              <p:cNvSpPr/>
              <p:nvPr/>
            </p:nvSpPr>
            <p:spPr bwMode="auto">
              <a:xfrm>
                <a:off x="27154727" y="17563254"/>
                <a:ext cx="401580" cy="719020"/>
              </a:xfrm>
              <a:custGeom>
                <a:gdLst>
                  <a:gd name="T0" fmla="*/ 0 w 105"/>
                  <a:gd name="T1" fmla="*/ 177 h 188"/>
                  <a:gd name="T2" fmla="*/ 7 w 105"/>
                  <a:gd name="T3" fmla="*/ 188 h 188"/>
                  <a:gd name="T4" fmla="*/ 105 w 105"/>
                  <a:gd name="T5" fmla="*/ 11 h 188"/>
                  <a:gd name="T6" fmla="*/ 98 w 105"/>
                  <a:gd name="T7" fmla="*/ 0 h 188"/>
                  <a:gd name="T8" fmla="*/ 0 w 105"/>
                  <a:gd name="T9" fmla="*/ 177 h 18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8">
                    <a:moveTo>
                      <a:pt x="0" y="177"/>
                    </a:moveTo>
                    <a:lnTo>
                      <a:pt x="7" y="188"/>
                    </a:lnTo>
                    <a:lnTo>
                      <a:pt x="105" y="11"/>
                    </a:lnTo>
                    <a:lnTo>
                      <a:pt x="98" y="0"/>
                    </a:lnTo>
                    <a:lnTo>
                      <a:pt x="0" y="1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ïṣḻiḍe"/>
              <p:cNvSpPr/>
              <p:nvPr/>
            </p:nvSpPr>
            <p:spPr bwMode="auto">
              <a:xfrm>
                <a:off x="26917610" y="16201703"/>
                <a:ext cx="99438" cy="95616"/>
              </a:xfrm>
              <a:custGeom>
                <a:gdLst>
                  <a:gd name="T0" fmla="*/ 1 w 19"/>
                  <a:gd name="T1" fmla="*/ 3 h 18"/>
                  <a:gd name="T2" fmla="*/ 15 w 19"/>
                  <a:gd name="T3" fmla="*/ 17 h 18"/>
                  <a:gd name="T4" fmla="*/ 18 w 19"/>
                  <a:gd name="T5" fmla="*/ 17 h 18"/>
                  <a:gd name="T6" fmla="*/ 18 w 19"/>
                  <a:gd name="T7" fmla="*/ 15 h 18"/>
                  <a:gd name="T8" fmla="*/ 4 w 19"/>
                  <a:gd name="T9" fmla="*/ 0 h 18"/>
                  <a:gd name="T10" fmla="*/ 1 w 19"/>
                  <a:gd name="T11" fmla="*/ 0 h 18"/>
                  <a:gd name="T12" fmla="*/ 1 w 19"/>
                  <a:gd name="T13" fmla="*/ 3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" y="3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8"/>
                      <a:pt x="17" y="18"/>
                      <a:pt x="18" y="17"/>
                    </a:cubicBezTo>
                    <a:cubicBezTo>
                      <a:pt x="19" y="17"/>
                      <a:pt x="19" y="15"/>
                      <a:pt x="18" y="1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îS1ïďè"/>
              <p:cNvSpPr/>
              <p:nvPr/>
            </p:nvSpPr>
            <p:spPr bwMode="auto">
              <a:xfrm>
                <a:off x="26917613" y="16201704"/>
                <a:ext cx="99438" cy="95616"/>
              </a:xfrm>
              <a:custGeom>
                <a:gdLst>
                  <a:gd name="T0" fmla="*/ 15 w 19"/>
                  <a:gd name="T1" fmla="*/ 0 h 18"/>
                  <a:gd name="T2" fmla="*/ 1 w 19"/>
                  <a:gd name="T3" fmla="*/ 15 h 18"/>
                  <a:gd name="T4" fmla="*/ 1 w 19"/>
                  <a:gd name="T5" fmla="*/ 17 h 18"/>
                  <a:gd name="T6" fmla="*/ 4 w 19"/>
                  <a:gd name="T7" fmla="*/ 17 h 18"/>
                  <a:gd name="T8" fmla="*/ 18 w 19"/>
                  <a:gd name="T9" fmla="*/ 3 h 18"/>
                  <a:gd name="T10" fmla="*/ 18 w 19"/>
                  <a:gd name="T11" fmla="*/ 0 h 18"/>
                  <a:gd name="T12" fmla="*/ 15 w 19"/>
                  <a:gd name="T13" fmla="*/ 0 h 1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5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7"/>
                      <a:pt x="1" y="17"/>
                    </a:cubicBezTo>
                    <a:cubicBezTo>
                      <a:pt x="2" y="18"/>
                      <a:pt x="3" y="18"/>
                      <a:pt x="4" y="1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6351182" y="12136060"/>
              <a:ext cx="1129786" cy="1129785"/>
              <a:chOff x="27884332" y="12220165"/>
              <a:chExt cx="1192110" cy="1192109"/>
            </a:xfrm>
          </p:grpSpPr>
          <p:sp>
            <p:nvSpPr>
              <p:cNvPr id="178" name="ísļíḑè"/>
              <p:cNvSpPr/>
              <p:nvPr/>
            </p:nvSpPr>
            <p:spPr bwMode="auto">
              <a:xfrm>
                <a:off x="28480386" y="12220165"/>
                <a:ext cx="596056" cy="1165672"/>
              </a:xfrm>
              <a:custGeom>
                <a:gdLst>
                  <a:gd name="T0" fmla="*/ 28 w 200"/>
                  <a:gd name="T1" fmla="*/ 0 h 391"/>
                  <a:gd name="T2" fmla="*/ 88 w 200"/>
                  <a:gd name="T3" fmla="*/ 18 h 391"/>
                  <a:gd name="T4" fmla="*/ 80 w 200"/>
                  <a:gd name="T5" fmla="*/ 47 h 391"/>
                  <a:gd name="T6" fmla="*/ 135 w 200"/>
                  <a:gd name="T7" fmla="*/ 92 h 391"/>
                  <a:gd name="T8" fmla="*/ 161 w 200"/>
                  <a:gd name="T9" fmla="*/ 78 h 391"/>
                  <a:gd name="T10" fmla="*/ 191 w 200"/>
                  <a:gd name="T11" fmla="*/ 134 h 391"/>
                  <a:gd name="T12" fmla="*/ 165 w 200"/>
                  <a:gd name="T13" fmla="*/ 148 h 391"/>
                  <a:gd name="T14" fmla="*/ 172 w 200"/>
                  <a:gd name="T15" fmla="*/ 219 h 391"/>
                  <a:gd name="T16" fmla="*/ 200 w 200"/>
                  <a:gd name="T17" fmla="*/ 228 h 391"/>
                  <a:gd name="T18" fmla="*/ 182 w 200"/>
                  <a:gd name="T19" fmla="*/ 288 h 391"/>
                  <a:gd name="T20" fmla="*/ 153 w 200"/>
                  <a:gd name="T21" fmla="*/ 279 h 391"/>
                  <a:gd name="T22" fmla="*/ 108 w 200"/>
                  <a:gd name="T23" fmla="*/ 335 h 391"/>
                  <a:gd name="T24" fmla="*/ 122 w 200"/>
                  <a:gd name="T25" fmla="*/ 361 h 391"/>
                  <a:gd name="T26" fmla="*/ 66 w 200"/>
                  <a:gd name="T27" fmla="*/ 391 h 391"/>
                  <a:gd name="T28" fmla="*/ 52 w 200"/>
                  <a:gd name="T29" fmla="*/ 364 h 391"/>
                  <a:gd name="T30" fmla="*/ 0 w 200"/>
                  <a:gd name="T31" fmla="*/ 372 h 391"/>
                  <a:gd name="T32" fmla="*/ 0 w 200"/>
                  <a:gd name="T33" fmla="*/ 327 h 391"/>
                  <a:gd name="T34" fmla="*/ 122 w 200"/>
                  <a:gd name="T35" fmla="*/ 237 h 391"/>
                  <a:gd name="T36" fmla="*/ 37 w 200"/>
                  <a:gd name="T37" fmla="*/ 78 h 391"/>
                  <a:gd name="T38" fmla="*/ 0 w 200"/>
                  <a:gd name="T39" fmla="*/ 72 h 391"/>
                  <a:gd name="T40" fmla="*/ 0 w 200"/>
                  <a:gd name="T41" fmla="*/ 27 h 391"/>
                  <a:gd name="T42" fmla="*/ 20 w 200"/>
                  <a:gd name="T43" fmla="*/ 28 h 391"/>
                  <a:gd name="T44" fmla="*/ 28 w 200"/>
                  <a:gd name="T45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391">
                    <a:moveTo>
                      <a:pt x="28" y="0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02" y="58"/>
                      <a:pt x="120" y="74"/>
                      <a:pt x="135" y="92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191" y="134"/>
                      <a:pt x="191" y="134"/>
                      <a:pt x="191" y="134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72" y="170"/>
                      <a:pt x="175" y="195"/>
                      <a:pt x="172" y="219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82" y="288"/>
                      <a:pt x="182" y="288"/>
                      <a:pt x="182" y="288"/>
                    </a:cubicBezTo>
                    <a:cubicBezTo>
                      <a:pt x="153" y="279"/>
                      <a:pt x="153" y="279"/>
                      <a:pt x="153" y="279"/>
                    </a:cubicBezTo>
                    <a:cubicBezTo>
                      <a:pt x="142" y="301"/>
                      <a:pt x="127" y="320"/>
                      <a:pt x="108" y="335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66" y="391"/>
                      <a:pt x="66" y="391"/>
                      <a:pt x="66" y="391"/>
                    </a:cubicBezTo>
                    <a:cubicBezTo>
                      <a:pt x="52" y="364"/>
                      <a:pt x="52" y="364"/>
                      <a:pt x="52" y="364"/>
                    </a:cubicBezTo>
                    <a:cubicBezTo>
                      <a:pt x="36" y="370"/>
                      <a:pt x="18" y="372"/>
                      <a:pt x="0" y="37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55" y="327"/>
                      <a:pt x="106" y="292"/>
                      <a:pt x="122" y="237"/>
                    </a:cubicBezTo>
                    <a:cubicBezTo>
                      <a:pt x="143" y="170"/>
                      <a:pt x="105" y="98"/>
                      <a:pt x="37" y="78"/>
                    </a:cubicBezTo>
                    <a:cubicBezTo>
                      <a:pt x="25" y="74"/>
                      <a:pt x="13" y="72"/>
                      <a:pt x="0" y="7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27"/>
                      <a:pt x="13" y="28"/>
                      <a:pt x="20" y="28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îśľïḍê"/>
              <p:cNvSpPr/>
              <p:nvPr/>
            </p:nvSpPr>
            <p:spPr bwMode="auto">
              <a:xfrm>
                <a:off x="27884332" y="12246603"/>
                <a:ext cx="596056" cy="1165672"/>
              </a:xfrm>
              <a:custGeom>
                <a:gdLst>
                  <a:gd name="T0" fmla="*/ 134 w 200"/>
                  <a:gd name="T1" fmla="*/ 0 h 391"/>
                  <a:gd name="T2" fmla="*/ 148 w 200"/>
                  <a:gd name="T3" fmla="*/ 26 h 391"/>
                  <a:gd name="T4" fmla="*/ 200 w 200"/>
                  <a:gd name="T5" fmla="*/ 18 h 391"/>
                  <a:gd name="T6" fmla="*/ 200 w 200"/>
                  <a:gd name="T7" fmla="*/ 63 h 391"/>
                  <a:gd name="T8" fmla="*/ 79 w 200"/>
                  <a:gd name="T9" fmla="*/ 154 h 391"/>
                  <a:gd name="T10" fmla="*/ 163 w 200"/>
                  <a:gd name="T11" fmla="*/ 313 h 391"/>
                  <a:gd name="T12" fmla="*/ 163 w 200"/>
                  <a:gd name="T13" fmla="*/ 313 h 391"/>
                  <a:gd name="T14" fmla="*/ 200 w 200"/>
                  <a:gd name="T15" fmla="*/ 318 h 391"/>
                  <a:gd name="T16" fmla="*/ 200 w 200"/>
                  <a:gd name="T17" fmla="*/ 363 h 391"/>
                  <a:gd name="T18" fmla="*/ 181 w 200"/>
                  <a:gd name="T19" fmla="*/ 362 h 391"/>
                  <a:gd name="T20" fmla="*/ 173 w 200"/>
                  <a:gd name="T21" fmla="*/ 391 h 391"/>
                  <a:gd name="T22" fmla="*/ 112 w 200"/>
                  <a:gd name="T23" fmla="*/ 372 h 391"/>
                  <a:gd name="T24" fmla="*/ 121 w 200"/>
                  <a:gd name="T25" fmla="*/ 344 h 391"/>
                  <a:gd name="T26" fmla="*/ 66 w 200"/>
                  <a:gd name="T27" fmla="*/ 298 h 391"/>
                  <a:gd name="T28" fmla="*/ 39 w 200"/>
                  <a:gd name="T29" fmla="*/ 312 h 391"/>
                  <a:gd name="T30" fmla="*/ 10 w 200"/>
                  <a:gd name="T31" fmla="*/ 257 h 391"/>
                  <a:gd name="T32" fmla="*/ 36 w 200"/>
                  <a:gd name="T33" fmla="*/ 243 h 391"/>
                  <a:gd name="T34" fmla="*/ 29 w 200"/>
                  <a:gd name="T35" fmla="*/ 172 h 391"/>
                  <a:gd name="T36" fmla="*/ 0 w 200"/>
                  <a:gd name="T37" fmla="*/ 163 h 391"/>
                  <a:gd name="T38" fmla="*/ 19 w 200"/>
                  <a:gd name="T39" fmla="*/ 103 h 391"/>
                  <a:gd name="T40" fmla="*/ 47 w 200"/>
                  <a:gd name="T41" fmla="*/ 111 h 391"/>
                  <a:gd name="T42" fmla="*/ 93 w 200"/>
                  <a:gd name="T43" fmla="*/ 56 h 391"/>
                  <a:gd name="T44" fmla="*/ 79 w 200"/>
                  <a:gd name="T45" fmla="*/ 30 h 391"/>
                  <a:gd name="T46" fmla="*/ 134 w 200"/>
                  <a:gd name="T47" fmla="*/ 0 h 39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0" h="391">
                    <a:moveTo>
                      <a:pt x="134" y="0"/>
                    </a:moveTo>
                    <a:cubicBezTo>
                      <a:pt x="148" y="26"/>
                      <a:pt x="148" y="26"/>
                      <a:pt x="148" y="26"/>
                    </a:cubicBezTo>
                    <a:cubicBezTo>
                      <a:pt x="165" y="21"/>
                      <a:pt x="183" y="18"/>
                      <a:pt x="200" y="18"/>
                    </a:cubicBezTo>
                    <a:cubicBezTo>
                      <a:pt x="200" y="63"/>
                      <a:pt x="200" y="63"/>
                      <a:pt x="200" y="63"/>
                    </a:cubicBezTo>
                    <a:cubicBezTo>
                      <a:pt x="146" y="63"/>
                      <a:pt x="95" y="99"/>
                      <a:pt x="79" y="154"/>
                    </a:cubicBezTo>
                    <a:cubicBezTo>
                      <a:pt x="58" y="221"/>
                      <a:pt x="96" y="292"/>
                      <a:pt x="163" y="313"/>
                    </a:cubicBezTo>
                    <a:cubicBezTo>
                      <a:pt x="163" y="313"/>
                      <a:pt x="163" y="313"/>
                      <a:pt x="163" y="313"/>
                    </a:cubicBezTo>
                    <a:cubicBezTo>
                      <a:pt x="176" y="316"/>
                      <a:pt x="188" y="318"/>
                      <a:pt x="200" y="318"/>
                    </a:cubicBezTo>
                    <a:cubicBezTo>
                      <a:pt x="200" y="363"/>
                      <a:pt x="200" y="363"/>
                      <a:pt x="200" y="363"/>
                    </a:cubicBezTo>
                    <a:cubicBezTo>
                      <a:pt x="194" y="363"/>
                      <a:pt x="188" y="363"/>
                      <a:pt x="181" y="362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121" y="344"/>
                      <a:pt x="121" y="344"/>
                      <a:pt x="121" y="344"/>
                    </a:cubicBezTo>
                    <a:cubicBezTo>
                      <a:pt x="99" y="333"/>
                      <a:pt x="80" y="317"/>
                      <a:pt x="66" y="298"/>
                    </a:cubicBezTo>
                    <a:cubicBezTo>
                      <a:pt x="39" y="312"/>
                      <a:pt x="39" y="312"/>
                      <a:pt x="39" y="312"/>
                    </a:cubicBezTo>
                    <a:cubicBezTo>
                      <a:pt x="10" y="257"/>
                      <a:pt x="10" y="257"/>
                      <a:pt x="10" y="257"/>
                    </a:cubicBezTo>
                    <a:cubicBezTo>
                      <a:pt x="36" y="243"/>
                      <a:pt x="36" y="243"/>
                      <a:pt x="36" y="243"/>
                    </a:cubicBezTo>
                    <a:cubicBezTo>
                      <a:pt x="29" y="220"/>
                      <a:pt x="26" y="196"/>
                      <a:pt x="29" y="17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9" y="90"/>
                      <a:pt x="74" y="71"/>
                      <a:pt x="93" y="56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134" y="0"/>
                      <a:pt x="134" y="0"/>
                      <a:pt x="13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6" name="iṥľíďe"/>
            <p:cNvSpPr/>
            <p:nvPr/>
          </p:nvSpPr>
          <p:spPr bwMode="auto">
            <a:xfrm>
              <a:off x="24391831" y="14669469"/>
              <a:ext cx="4555066" cy="868180"/>
            </a:xfrm>
            <a:custGeom>
              <a:gdLst>
                <a:gd name="T0" fmla="*/ 864 w 868"/>
                <a:gd name="T1" fmla="*/ 1 h 166"/>
                <a:gd name="T2" fmla="*/ 864 w 868"/>
                <a:gd name="T3" fmla="*/ 1 h 166"/>
                <a:gd name="T4" fmla="*/ 863 w 868"/>
                <a:gd name="T5" fmla="*/ 1 h 166"/>
                <a:gd name="T6" fmla="*/ 862 w 868"/>
                <a:gd name="T7" fmla="*/ 1 h 166"/>
                <a:gd name="T8" fmla="*/ 862 w 868"/>
                <a:gd name="T9" fmla="*/ 1 h 166"/>
                <a:gd name="T10" fmla="*/ 861 w 868"/>
                <a:gd name="T11" fmla="*/ 0 h 166"/>
                <a:gd name="T12" fmla="*/ 860 w 868"/>
                <a:gd name="T13" fmla="*/ 0 h 166"/>
                <a:gd name="T14" fmla="*/ 859 w 868"/>
                <a:gd name="T15" fmla="*/ 0 h 166"/>
                <a:gd name="T16" fmla="*/ 858 w 868"/>
                <a:gd name="T17" fmla="*/ 0 h 166"/>
                <a:gd name="T18" fmla="*/ 854 w 868"/>
                <a:gd name="T19" fmla="*/ 0 h 166"/>
                <a:gd name="T20" fmla="*/ 849 w 868"/>
                <a:gd name="T21" fmla="*/ 0 h 166"/>
                <a:gd name="T22" fmla="*/ 307 w 868"/>
                <a:gd name="T23" fmla="*/ 0 h 166"/>
                <a:gd name="T24" fmla="*/ 306 w 868"/>
                <a:gd name="T25" fmla="*/ 0 h 166"/>
                <a:gd name="T26" fmla="*/ 305 w 868"/>
                <a:gd name="T27" fmla="*/ 0 h 166"/>
                <a:gd name="T28" fmla="*/ 304 w 868"/>
                <a:gd name="T29" fmla="*/ 0 h 166"/>
                <a:gd name="T30" fmla="*/ 303 w 868"/>
                <a:gd name="T31" fmla="*/ 0 h 166"/>
                <a:gd name="T32" fmla="*/ 302 w 868"/>
                <a:gd name="T33" fmla="*/ 0 h 166"/>
                <a:gd name="T34" fmla="*/ 302 w 868"/>
                <a:gd name="T35" fmla="*/ 0 h 166"/>
                <a:gd name="T36" fmla="*/ 300 w 868"/>
                <a:gd name="T37" fmla="*/ 0 h 166"/>
                <a:gd name="T38" fmla="*/ 299 w 868"/>
                <a:gd name="T39" fmla="*/ 0 h 166"/>
                <a:gd name="T40" fmla="*/ 299 w 868"/>
                <a:gd name="T41" fmla="*/ 0 h 166"/>
                <a:gd name="T42" fmla="*/ 297 w 868"/>
                <a:gd name="T43" fmla="*/ 0 h 166"/>
                <a:gd name="T44" fmla="*/ 290 w 868"/>
                <a:gd name="T45" fmla="*/ 1 h 166"/>
                <a:gd name="T46" fmla="*/ 289 w 868"/>
                <a:gd name="T47" fmla="*/ 1 h 166"/>
                <a:gd name="T48" fmla="*/ 286 w 868"/>
                <a:gd name="T49" fmla="*/ 1 h 166"/>
                <a:gd name="T50" fmla="*/ 283 w 868"/>
                <a:gd name="T51" fmla="*/ 2 h 166"/>
                <a:gd name="T52" fmla="*/ 283 w 868"/>
                <a:gd name="T53" fmla="*/ 2 h 166"/>
                <a:gd name="T54" fmla="*/ 282 w 868"/>
                <a:gd name="T55" fmla="*/ 2 h 166"/>
                <a:gd name="T56" fmla="*/ 279 w 868"/>
                <a:gd name="T57" fmla="*/ 2 h 166"/>
                <a:gd name="T58" fmla="*/ 278 w 868"/>
                <a:gd name="T59" fmla="*/ 2 h 166"/>
                <a:gd name="T60" fmla="*/ 273 w 868"/>
                <a:gd name="T61" fmla="*/ 3 h 166"/>
                <a:gd name="T62" fmla="*/ 269 w 868"/>
                <a:gd name="T63" fmla="*/ 4 h 166"/>
                <a:gd name="T64" fmla="*/ 268 w 868"/>
                <a:gd name="T65" fmla="*/ 5 h 166"/>
                <a:gd name="T66" fmla="*/ 265 w 868"/>
                <a:gd name="T67" fmla="*/ 5 h 166"/>
                <a:gd name="T68" fmla="*/ 265 w 868"/>
                <a:gd name="T69" fmla="*/ 5 h 166"/>
                <a:gd name="T70" fmla="*/ 263 w 868"/>
                <a:gd name="T71" fmla="*/ 6 h 166"/>
                <a:gd name="T72" fmla="*/ 262 w 868"/>
                <a:gd name="T73" fmla="*/ 6 h 166"/>
                <a:gd name="T74" fmla="*/ 259 w 868"/>
                <a:gd name="T75" fmla="*/ 7 h 166"/>
                <a:gd name="T76" fmla="*/ 258 w 868"/>
                <a:gd name="T77" fmla="*/ 8 h 166"/>
                <a:gd name="T78" fmla="*/ 258 w 868"/>
                <a:gd name="T79" fmla="*/ 8 h 166"/>
                <a:gd name="T80" fmla="*/ 257 w 868"/>
                <a:gd name="T81" fmla="*/ 8 h 166"/>
                <a:gd name="T82" fmla="*/ 256 w 868"/>
                <a:gd name="T83" fmla="*/ 8 h 166"/>
                <a:gd name="T84" fmla="*/ 255 w 868"/>
                <a:gd name="T85" fmla="*/ 9 h 166"/>
                <a:gd name="T86" fmla="*/ 254 w 868"/>
                <a:gd name="T87" fmla="*/ 9 h 166"/>
                <a:gd name="T88" fmla="*/ 29 w 868"/>
                <a:gd name="T89" fmla="*/ 111 h 166"/>
                <a:gd name="T90" fmla="*/ 29 w 868"/>
                <a:gd name="T91" fmla="*/ 111 h 166"/>
                <a:gd name="T92" fmla="*/ 29 w 868"/>
                <a:gd name="T93" fmla="*/ 111 h 166"/>
                <a:gd name="T94" fmla="*/ 11 w 868"/>
                <a:gd name="T95" fmla="*/ 118 h 166"/>
                <a:gd name="T96" fmla="*/ 22 w 868"/>
                <a:gd name="T97" fmla="*/ 128 h 166"/>
                <a:gd name="T98" fmla="*/ 201 w 868"/>
                <a:gd name="T99" fmla="*/ 128 h 166"/>
                <a:gd name="T100" fmla="*/ 69 w 868"/>
                <a:gd name="T101" fmla="*/ 164 h 166"/>
                <a:gd name="T102" fmla="*/ 68 w 868"/>
                <a:gd name="T103" fmla="*/ 164 h 166"/>
                <a:gd name="T104" fmla="*/ 65 w 868"/>
                <a:gd name="T105" fmla="*/ 165 h 166"/>
                <a:gd name="T106" fmla="*/ 64 w 868"/>
                <a:gd name="T107" fmla="*/ 165 h 166"/>
                <a:gd name="T108" fmla="*/ 65 w 868"/>
                <a:gd name="T109" fmla="*/ 166 h 166"/>
                <a:gd name="T110" fmla="*/ 348 w 868"/>
                <a:gd name="T111" fmla="*/ 166 h 166"/>
                <a:gd name="T112" fmla="*/ 385 w 868"/>
                <a:gd name="T113" fmla="*/ 128 h 166"/>
                <a:gd name="T114" fmla="*/ 564 w 868"/>
                <a:gd name="T115" fmla="*/ 128 h 166"/>
                <a:gd name="T116" fmla="*/ 618 w 868"/>
                <a:gd name="T117" fmla="*/ 118 h 166"/>
                <a:gd name="T118" fmla="*/ 860 w 868"/>
                <a:gd name="T119" fmla="*/ 9 h 166"/>
                <a:gd name="T120" fmla="*/ 864 w 868"/>
                <a:gd name="T121" fmla="*/ 1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5" h="166">
                  <a:moveTo>
                    <a:pt x="864" y="1"/>
                  </a:moveTo>
                  <a:cubicBezTo>
                    <a:pt x="864" y="1"/>
                    <a:pt x="864" y="1"/>
                    <a:pt x="864" y="1"/>
                  </a:cubicBezTo>
                  <a:cubicBezTo>
                    <a:pt x="863" y="1"/>
                    <a:pt x="863" y="1"/>
                    <a:pt x="863" y="1"/>
                  </a:cubicBezTo>
                  <a:cubicBezTo>
                    <a:pt x="863" y="1"/>
                    <a:pt x="863" y="1"/>
                    <a:pt x="862" y="1"/>
                  </a:cubicBezTo>
                  <a:cubicBezTo>
                    <a:pt x="862" y="1"/>
                    <a:pt x="862" y="1"/>
                    <a:pt x="862" y="1"/>
                  </a:cubicBezTo>
                  <a:cubicBezTo>
                    <a:pt x="861" y="1"/>
                    <a:pt x="861" y="0"/>
                    <a:pt x="861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59" y="0"/>
                    <a:pt x="859" y="0"/>
                    <a:pt x="85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0"/>
                    <a:pt x="856" y="0"/>
                    <a:pt x="854" y="0"/>
                  </a:cubicBezTo>
                  <a:cubicBezTo>
                    <a:pt x="853" y="0"/>
                    <a:pt x="851" y="0"/>
                    <a:pt x="84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07" y="0"/>
                    <a:pt x="306" y="0"/>
                    <a:pt x="306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3" y="0"/>
                  </a:cubicBezTo>
                  <a:cubicBezTo>
                    <a:pt x="303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1" y="0"/>
                    <a:pt x="301" y="0"/>
                    <a:pt x="300" y="0"/>
                  </a:cubicBezTo>
                  <a:cubicBezTo>
                    <a:pt x="300" y="0"/>
                    <a:pt x="299" y="0"/>
                    <a:pt x="299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8" y="0"/>
                    <a:pt x="298" y="0"/>
                    <a:pt x="297" y="0"/>
                  </a:cubicBezTo>
                  <a:cubicBezTo>
                    <a:pt x="295" y="0"/>
                    <a:pt x="293" y="0"/>
                    <a:pt x="290" y="1"/>
                  </a:cubicBezTo>
                  <a:cubicBezTo>
                    <a:pt x="290" y="1"/>
                    <a:pt x="289" y="1"/>
                    <a:pt x="289" y="1"/>
                  </a:cubicBezTo>
                  <a:cubicBezTo>
                    <a:pt x="288" y="1"/>
                    <a:pt x="287" y="1"/>
                    <a:pt x="286" y="1"/>
                  </a:cubicBezTo>
                  <a:cubicBezTo>
                    <a:pt x="285" y="1"/>
                    <a:pt x="284" y="1"/>
                    <a:pt x="283" y="2"/>
                  </a:cubicBezTo>
                  <a:cubicBezTo>
                    <a:pt x="283" y="2"/>
                    <a:pt x="283" y="2"/>
                    <a:pt x="283" y="2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1" y="2"/>
                    <a:pt x="280" y="2"/>
                    <a:pt x="27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7" y="3"/>
                    <a:pt x="275" y="3"/>
                    <a:pt x="273" y="3"/>
                  </a:cubicBezTo>
                  <a:cubicBezTo>
                    <a:pt x="272" y="4"/>
                    <a:pt x="271" y="4"/>
                    <a:pt x="269" y="4"/>
                  </a:cubicBezTo>
                  <a:cubicBezTo>
                    <a:pt x="269" y="4"/>
                    <a:pt x="268" y="5"/>
                    <a:pt x="268" y="5"/>
                  </a:cubicBezTo>
                  <a:cubicBezTo>
                    <a:pt x="267" y="5"/>
                    <a:pt x="266" y="5"/>
                    <a:pt x="265" y="5"/>
                  </a:cubicBezTo>
                  <a:cubicBezTo>
                    <a:pt x="265" y="5"/>
                    <a:pt x="265" y="5"/>
                    <a:pt x="265" y="5"/>
                  </a:cubicBezTo>
                  <a:cubicBezTo>
                    <a:pt x="264" y="6"/>
                    <a:pt x="264" y="6"/>
                    <a:pt x="263" y="6"/>
                  </a:cubicBezTo>
                  <a:cubicBezTo>
                    <a:pt x="263" y="6"/>
                    <a:pt x="263" y="6"/>
                    <a:pt x="262" y="6"/>
                  </a:cubicBezTo>
                  <a:cubicBezTo>
                    <a:pt x="261" y="7"/>
                    <a:pt x="260" y="7"/>
                    <a:pt x="259" y="7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8" y="8"/>
                    <a:pt x="258" y="8"/>
                    <a:pt x="258" y="8"/>
                  </a:cubicBezTo>
                  <a:cubicBezTo>
                    <a:pt x="257" y="8"/>
                    <a:pt x="257" y="8"/>
                    <a:pt x="257" y="8"/>
                  </a:cubicBezTo>
                  <a:cubicBezTo>
                    <a:pt x="256" y="8"/>
                    <a:pt x="256" y="8"/>
                    <a:pt x="256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4" y="9"/>
                    <a:pt x="254" y="9"/>
                    <a:pt x="254" y="9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0" y="124"/>
                    <a:pt x="4" y="128"/>
                    <a:pt x="2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126" y="159"/>
                    <a:pt x="71" y="164"/>
                    <a:pt x="69" y="164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67" y="164"/>
                    <a:pt x="66" y="164"/>
                    <a:pt x="65" y="165"/>
                  </a:cubicBezTo>
                  <a:cubicBezTo>
                    <a:pt x="64" y="165"/>
                    <a:pt x="64" y="165"/>
                    <a:pt x="64" y="165"/>
                  </a:cubicBezTo>
                  <a:cubicBezTo>
                    <a:pt x="64" y="165"/>
                    <a:pt x="64" y="166"/>
                    <a:pt x="65" y="166"/>
                  </a:cubicBezTo>
                  <a:cubicBezTo>
                    <a:pt x="65" y="166"/>
                    <a:pt x="341" y="166"/>
                    <a:pt x="348" y="166"/>
                  </a:cubicBezTo>
                  <a:cubicBezTo>
                    <a:pt x="355" y="166"/>
                    <a:pt x="324" y="159"/>
                    <a:pt x="385" y="128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82" y="128"/>
                    <a:pt x="606" y="124"/>
                    <a:pt x="618" y="118"/>
                  </a:cubicBezTo>
                  <a:cubicBezTo>
                    <a:pt x="860" y="9"/>
                    <a:pt x="860" y="9"/>
                    <a:pt x="860" y="9"/>
                  </a:cubicBezTo>
                  <a:cubicBezTo>
                    <a:pt x="867" y="6"/>
                    <a:pt x="868" y="3"/>
                    <a:pt x="864" y="1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işľïḓe"/>
            <p:cNvSpPr/>
            <p:nvPr/>
          </p:nvSpPr>
          <p:spPr bwMode="auto">
            <a:xfrm>
              <a:off x="29229906" y="14883643"/>
              <a:ext cx="95616" cy="30596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iśļidè"/>
            <p:cNvSpPr/>
            <p:nvPr/>
          </p:nvSpPr>
          <p:spPr bwMode="auto">
            <a:xfrm>
              <a:off x="27440000" y="15136067"/>
              <a:ext cx="2703972" cy="397756"/>
            </a:xfrm>
            <a:custGeom>
              <a:gdLst>
                <a:gd name="T0" fmla="*/ 343 w 515"/>
                <a:gd name="T1" fmla="*/ 76 h 76"/>
                <a:gd name="T2" fmla="*/ 369 w 515"/>
                <a:gd name="T3" fmla="*/ 76 h 76"/>
                <a:gd name="T4" fmla="*/ 370 w 515"/>
                <a:gd name="T5" fmla="*/ 76 h 76"/>
                <a:gd name="T6" fmla="*/ 366 w 515"/>
                <a:gd name="T7" fmla="*/ 74 h 76"/>
                <a:gd name="T8" fmla="*/ 515 w 515"/>
                <a:gd name="T9" fmla="*/ 0 h 76"/>
                <a:gd name="T10" fmla="*/ 505 w 515"/>
                <a:gd name="T11" fmla="*/ 0 h 76"/>
                <a:gd name="T12" fmla="*/ 502 w 515"/>
                <a:gd name="T13" fmla="*/ 1 h 76"/>
                <a:gd name="T14" fmla="*/ 170 w 515"/>
                <a:gd name="T15" fmla="*/ 1 h 76"/>
                <a:gd name="T16" fmla="*/ 172 w 515"/>
                <a:gd name="T17" fmla="*/ 0 h 76"/>
                <a:gd name="T18" fmla="*/ 162 w 515"/>
                <a:gd name="T19" fmla="*/ 0 h 76"/>
                <a:gd name="T20" fmla="*/ 13 w 515"/>
                <a:gd name="T21" fmla="*/ 74 h 76"/>
                <a:gd name="T22" fmla="*/ 13 w 515"/>
                <a:gd name="T23" fmla="*/ 74 h 76"/>
                <a:gd name="T24" fmla="*/ 2 w 515"/>
                <a:gd name="T25" fmla="*/ 76 h 76"/>
                <a:gd name="T26" fmla="*/ 0 w 515"/>
                <a:gd name="T27" fmla="*/ 76 h 76"/>
                <a:gd name="T28" fmla="*/ 27 w 515"/>
                <a:gd name="T29" fmla="*/ 76 h 76"/>
                <a:gd name="T30" fmla="*/ 27 w 515"/>
                <a:gd name="T31" fmla="*/ 76 h 76"/>
                <a:gd name="T32" fmla="*/ 23 w 515"/>
                <a:gd name="T33" fmla="*/ 74 h 76"/>
                <a:gd name="T34" fmla="*/ 141 w 515"/>
                <a:gd name="T35" fmla="*/ 15 h 76"/>
                <a:gd name="T36" fmla="*/ 474 w 515"/>
                <a:gd name="T37" fmla="*/ 15 h 76"/>
                <a:gd name="T38" fmla="*/ 356 w 515"/>
                <a:gd name="T39" fmla="*/ 74 h 76"/>
                <a:gd name="T40" fmla="*/ 355 w 515"/>
                <a:gd name="T41" fmla="*/ 74 h 76"/>
                <a:gd name="T42" fmla="*/ 345 w 515"/>
                <a:gd name="T43" fmla="*/ 76 h 76"/>
                <a:gd name="T44" fmla="*/ 343 w 515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76">
                  <a:moveTo>
                    <a:pt x="343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70" y="76"/>
                    <a:pt x="370" y="76"/>
                    <a:pt x="370" y="76"/>
                  </a:cubicBezTo>
                  <a:cubicBezTo>
                    <a:pt x="370" y="75"/>
                    <a:pt x="368" y="74"/>
                    <a:pt x="366" y="74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502" y="1"/>
                    <a:pt x="502" y="1"/>
                    <a:pt x="502" y="1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0" y="74"/>
                    <a:pt x="6" y="75"/>
                    <a:pt x="2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474" y="15"/>
                    <a:pt x="474" y="15"/>
                    <a:pt x="474" y="15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9" y="75"/>
                    <a:pt x="345" y="76"/>
                  </a:cubicBezTo>
                  <a:lnTo>
                    <a:pt x="343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ïš1íḋe"/>
            <p:cNvSpPr/>
            <p:nvPr/>
          </p:nvSpPr>
          <p:spPr bwMode="auto">
            <a:xfrm>
              <a:off x="27512668" y="14860696"/>
              <a:ext cx="95616" cy="118564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ïṣḻïḓê"/>
            <p:cNvSpPr/>
            <p:nvPr/>
          </p:nvSpPr>
          <p:spPr bwMode="auto">
            <a:xfrm>
              <a:off x="27512668" y="14845398"/>
              <a:ext cx="206528" cy="133862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íSļíḋe"/>
            <p:cNvSpPr/>
            <p:nvPr/>
          </p:nvSpPr>
          <p:spPr bwMode="auto">
            <a:xfrm>
              <a:off x="27612107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ïṣḻíḋê"/>
            <p:cNvSpPr/>
            <p:nvPr/>
          </p:nvSpPr>
          <p:spPr bwMode="auto">
            <a:xfrm>
              <a:off x="27730667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íṩľïḑe"/>
            <p:cNvSpPr/>
            <p:nvPr/>
          </p:nvSpPr>
          <p:spPr bwMode="auto">
            <a:xfrm>
              <a:off x="27837758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îṡļîḑe"/>
            <p:cNvSpPr/>
            <p:nvPr/>
          </p:nvSpPr>
          <p:spPr bwMode="auto">
            <a:xfrm>
              <a:off x="27948672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îšliḍe"/>
            <p:cNvSpPr/>
            <p:nvPr/>
          </p:nvSpPr>
          <p:spPr bwMode="auto">
            <a:xfrm>
              <a:off x="28063413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islîḋé"/>
            <p:cNvSpPr/>
            <p:nvPr/>
          </p:nvSpPr>
          <p:spPr bwMode="auto">
            <a:xfrm>
              <a:off x="28174321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íṣ1íḍè"/>
            <p:cNvSpPr/>
            <p:nvPr/>
          </p:nvSpPr>
          <p:spPr bwMode="auto">
            <a:xfrm>
              <a:off x="28285232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îṩḷidê"/>
            <p:cNvSpPr/>
            <p:nvPr/>
          </p:nvSpPr>
          <p:spPr bwMode="auto">
            <a:xfrm>
              <a:off x="28399972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ïS1ïdè"/>
            <p:cNvSpPr/>
            <p:nvPr/>
          </p:nvSpPr>
          <p:spPr bwMode="auto">
            <a:xfrm>
              <a:off x="2851088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íşľíḓè"/>
            <p:cNvSpPr/>
            <p:nvPr/>
          </p:nvSpPr>
          <p:spPr bwMode="auto">
            <a:xfrm>
              <a:off x="28621800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ïṥlîde"/>
            <p:cNvSpPr/>
            <p:nvPr/>
          </p:nvSpPr>
          <p:spPr bwMode="auto">
            <a:xfrm>
              <a:off x="28736534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ïṧlîḍê"/>
            <p:cNvSpPr/>
            <p:nvPr/>
          </p:nvSpPr>
          <p:spPr bwMode="auto">
            <a:xfrm>
              <a:off x="28847445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ïṡḻiďe"/>
            <p:cNvSpPr/>
            <p:nvPr/>
          </p:nvSpPr>
          <p:spPr bwMode="auto">
            <a:xfrm>
              <a:off x="28958360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íṣḷíḍè"/>
            <p:cNvSpPr/>
            <p:nvPr/>
          </p:nvSpPr>
          <p:spPr bwMode="auto">
            <a:xfrm>
              <a:off x="29073094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iśḻïḋè"/>
            <p:cNvSpPr/>
            <p:nvPr/>
          </p:nvSpPr>
          <p:spPr bwMode="auto">
            <a:xfrm>
              <a:off x="29184008" y="14845398"/>
              <a:ext cx="130034" cy="133862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9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íSḻïḍê"/>
            <p:cNvSpPr/>
            <p:nvPr/>
          </p:nvSpPr>
          <p:spPr bwMode="auto">
            <a:xfrm>
              <a:off x="29294919" y="14845398"/>
              <a:ext cx="19124" cy="22948"/>
            </a:xfrm>
            <a:custGeom>
              <a:gdLst>
                <a:gd name="T0" fmla="*/ 5 w 5"/>
                <a:gd name="T1" fmla="*/ 6 h 6"/>
                <a:gd name="T2" fmla="*/ 5 w 5"/>
                <a:gd name="T3" fmla="*/ 0 h 6"/>
                <a:gd name="T4" fmla="*/ 0 w 5"/>
                <a:gd name="T5" fmla="*/ 0 h 6"/>
                <a:gd name="T6" fmla="*/ 5 w 5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iSlîḋè"/>
            <p:cNvSpPr/>
            <p:nvPr/>
          </p:nvSpPr>
          <p:spPr bwMode="auto">
            <a:xfrm>
              <a:off x="27485897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îsļiďê"/>
            <p:cNvSpPr/>
            <p:nvPr/>
          </p:nvSpPr>
          <p:spPr bwMode="auto">
            <a:xfrm>
              <a:off x="27485897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îs1íde"/>
            <p:cNvSpPr/>
            <p:nvPr/>
          </p:nvSpPr>
          <p:spPr bwMode="auto">
            <a:xfrm>
              <a:off x="27443823" y="15518524"/>
              <a:ext cx="137684" cy="19124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îṩlïḍê"/>
            <p:cNvSpPr/>
            <p:nvPr/>
          </p:nvSpPr>
          <p:spPr bwMode="auto">
            <a:xfrm>
              <a:off x="29287270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iSļïḍè"/>
            <p:cNvSpPr/>
            <p:nvPr/>
          </p:nvSpPr>
          <p:spPr bwMode="auto">
            <a:xfrm>
              <a:off x="29287270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i$ḻiďê"/>
            <p:cNvSpPr/>
            <p:nvPr/>
          </p:nvSpPr>
          <p:spPr bwMode="auto">
            <a:xfrm>
              <a:off x="29241378" y="15518524"/>
              <a:ext cx="141510" cy="19124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ïṧlîďè"/>
            <p:cNvSpPr/>
            <p:nvPr/>
          </p:nvSpPr>
          <p:spPr bwMode="auto">
            <a:xfrm>
              <a:off x="23519819" y="14883643"/>
              <a:ext cx="95616" cy="30596"/>
            </a:xfrm>
            <a:custGeom>
              <a:gdLst>
                <a:gd name="T0" fmla="*/ 18 w 18"/>
                <a:gd name="T1" fmla="*/ 6 h 6"/>
                <a:gd name="T2" fmla="*/ 0 w 18"/>
                <a:gd name="T3" fmla="*/ 6 h 6"/>
                <a:gd name="T4" fmla="*/ 9 w 18"/>
                <a:gd name="T5" fmla="*/ 0 h 6"/>
                <a:gd name="T6" fmla="*/ 18 w 18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6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ï$ľiḋe"/>
            <p:cNvSpPr/>
            <p:nvPr/>
          </p:nvSpPr>
          <p:spPr bwMode="auto">
            <a:xfrm>
              <a:off x="21726094" y="15136067"/>
              <a:ext cx="2803410" cy="397756"/>
            </a:xfrm>
            <a:custGeom>
              <a:gdLst>
                <a:gd name="T0" fmla="*/ 342 w 534"/>
                <a:gd name="T1" fmla="*/ 76 h 76"/>
                <a:gd name="T2" fmla="*/ 369 w 534"/>
                <a:gd name="T3" fmla="*/ 76 h 76"/>
                <a:gd name="T4" fmla="*/ 369 w 534"/>
                <a:gd name="T5" fmla="*/ 76 h 76"/>
                <a:gd name="T6" fmla="*/ 365 w 534"/>
                <a:gd name="T7" fmla="*/ 74 h 76"/>
                <a:gd name="T8" fmla="*/ 534 w 534"/>
                <a:gd name="T9" fmla="*/ 0 h 76"/>
                <a:gd name="T10" fmla="*/ 523 w 534"/>
                <a:gd name="T11" fmla="*/ 0 h 76"/>
                <a:gd name="T12" fmla="*/ 520 w 534"/>
                <a:gd name="T13" fmla="*/ 1 h 76"/>
                <a:gd name="T14" fmla="*/ 188 w 534"/>
                <a:gd name="T15" fmla="*/ 1 h 76"/>
                <a:gd name="T16" fmla="*/ 191 w 534"/>
                <a:gd name="T17" fmla="*/ 0 h 76"/>
                <a:gd name="T18" fmla="*/ 181 w 534"/>
                <a:gd name="T19" fmla="*/ 0 h 76"/>
                <a:gd name="T20" fmla="*/ 13 w 534"/>
                <a:gd name="T21" fmla="*/ 74 h 76"/>
                <a:gd name="T22" fmla="*/ 12 w 534"/>
                <a:gd name="T23" fmla="*/ 74 h 76"/>
                <a:gd name="T24" fmla="*/ 1 w 534"/>
                <a:gd name="T25" fmla="*/ 76 h 76"/>
                <a:gd name="T26" fmla="*/ 0 w 534"/>
                <a:gd name="T27" fmla="*/ 76 h 76"/>
                <a:gd name="T28" fmla="*/ 26 w 534"/>
                <a:gd name="T29" fmla="*/ 76 h 76"/>
                <a:gd name="T30" fmla="*/ 26 w 534"/>
                <a:gd name="T31" fmla="*/ 76 h 76"/>
                <a:gd name="T32" fmla="*/ 23 w 534"/>
                <a:gd name="T33" fmla="*/ 74 h 76"/>
                <a:gd name="T34" fmla="*/ 156 w 534"/>
                <a:gd name="T35" fmla="*/ 15 h 76"/>
                <a:gd name="T36" fmla="*/ 488 w 534"/>
                <a:gd name="T37" fmla="*/ 15 h 76"/>
                <a:gd name="T38" fmla="*/ 355 w 534"/>
                <a:gd name="T39" fmla="*/ 74 h 76"/>
                <a:gd name="T40" fmla="*/ 355 w 534"/>
                <a:gd name="T41" fmla="*/ 74 h 76"/>
                <a:gd name="T42" fmla="*/ 344 w 534"/>
                <a:gd name="T43" fmla="*/ 76 h 76"/>
                <a:gd name="T44" fmla="*/ 342 w 534"/>
                <a:gd name="T45" fmla="*/ 76 h 7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4" h="76">
                  <a:moveTo>
                    <a:pt x="342" y="76"/>
                  </a:moveTo>
                  <a:cubicBezTo>
                    <a:pt x="369" y="76"/>
                    <a:pt x="369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9" y="75"/>
                    <a:pt x="368" y="74"/>
                    <a:pt x="365" y="74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20" y="1"/>
                    <a:pt x="520" y="1"/>
                    <a:pt x="520" y="1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6" y="75"/>
                    <a:pt x="1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7" y="75"/>
                    <a:pt x="26" y="74"/>
                    <a:pt x="23" y="74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488" y="15"/>
                    <a:pt x="488" y="15"/>
                    <a:pt x="488" y="15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2" y="74"/>
                    <a:pt x="348" y="75"/>
                    <a:pt x="344" y="76"/>
                  </a:cubicBezTo>
                  <a:lnTo>
                    <a:pt x="342" y="76"/>
                  </a:ln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íšḻîḋê"/>
            <p:cNvSpPr/>
            <p:nvPr/>
          </p:nvSpPr>
          <p:spPr bwMode="auto">
            <a:xfrm>
              <a:off x="21802587" y="14860696"/>
              <a:ext cx="95616" cy="118564"/>
            </a:xfrm>
            <a:custGeom>
              <a:gdLst>
                <a:gd name="T0" fmla="*/ 0 w 25"/>
                <a:gd name="T1" fmla="*/ 31 h 31"/>
                <a:gd name="T2" fmla="*/ 25 w 25"/>
                <a:gd name="T3" fmla="*/ 31 h 31"/>
                <a:gd name="T4" fmla="*/ 0 w 25"/>
                <a:gd name="T5" fmla="*/ 0 h 31"/>
                <a:gd name="T6" fmla="*/ 0 w 25"/>
                <a:gd name="T7" fmla="*/ 31 h 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1">
                  <a:moveTo>
                    <a:pt x="0" y="31"/>
                  </a:moveTo>
                  <a:lnTo>
                    <a:pt x="25" y="31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îṡļíḍè"/>
            <p:cNvSpPr/>
            <p:nvPr/>
          </p:nvSpPr>
          <p:spPr bwMode="auto">
            <a:xfrm>
              <a:off x="21802582" y="14845398"/>
              <a:ext cx="206528" cy="133862"/>
            </a:xfrm>
            <a:custGeom>
              <a:gdLst>
                <a:gd name="T0" fmla="*/ 0 w 54"/>
                <a:gd name="T1" fmla="*/ 0 h 35"/>
                <a:gd name="T2" fmla="*/ 0 w 54"/>
                <a:gd name="T3" fmla="*/ 4 h 35"/>
                <a:gd name="T4" fmla="*/ 25 w 54"/>
                <a:gd name="T5" fmla="*/ 35 h 35"/>
                <a:gd name="T6" fmla="*/ 54 w 54"/>
                <a:gd name="T7" fmla="*/ 35 h 35"/>
                <a:gd name="T8" fmla="*/ 26 w 54"/>
                <a:gd name="T9" fmla="*/ 0 h 35"/>
                <a:gd name="T10" fmla="*/ 0 w 5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5">
                  <a:moveTo>
                    <a:pt x="0" y="0"/>
                  </a:moveTo>
                  <a:lnTo>
                    <a:pt x="0" y="4"/>
                  </a:lnTo>
                  <a:lnTo>
                    <a:pt x="25" y="35"/>
                  </a:lnTo>
                  <a:lnTo>
                    <a:pt x="54" y="35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îṧļiďé"/>
            <p:cNvSpPr/>
            <p:nvPr/>
          </p:nvSpPr>
          <p:spPr bwMode="auto">
            <a:xfrm>
              <a:off x="21902023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1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ïṩliḑè"/>
            <p:cNvSpPr/>
            <p:nvPr/>
          </p:nvSpPr>
          <p:spPr bwMode="auto">
            <a:xfrm>
              <a:off x="22020588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8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ïSļïďe"/>
            <p:cNvSpPr/>
            <p:nvPr/>
          </p:nvSpPr>
          <p:spPr bwMode="auto">
            <a:xfrm>
              <a:off x="22127677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íSḷíḑé"/>
            <p:cNvSpPr/>
            <p:nvPr/>
          </p:nvSpPr>
          <p:spPr bwMode="auto">
            <a:xfrm>
              <a:off x="22238587" y="14845398"/>
              <a:ext cx="221826" cy="133862"/>
            </a:xfrm>
            <a:custGeom>
              <a:gdLst>
                <a:gd name="T0" fmla="*/ 0 w 58"/>
                <a:gd name="T1" fmla="*/ 0 h 35"/>
                <a:gd name="T2" fmla="*/ 28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îṡ1ïḋé"/>
            <p:cNvSpPr/>
            <p:nvPr/>
          </p:nvSpPr>
          <p:spPr bwMode="auto">
            <a:xfrm>
              <a:off x="22353321" y="14845398"/>
              <a:ext cx="218002" cy="133862"/>
            </a:xfrm>
            <a:custGeom>
              <a:gdLst>
                <a:gd name="T0" fmla="*/ 0 w 57"/>
                <a:gd name="T1" fmla="*/ 0 h 35"/>
                <a:gd name="T2" fmla="*/ 28 w 57"/>
                <a:gd name="T3" fmla="*/ 35 h 35"/>
                <a:gd name="T4" fmla="*/ 57 w 57"/>
                <a:gd name="T5" fmla="*/ 35 h 35"/>
                <a:gd name="T6" fmla="*/ 29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8" y="35"/>
                  </a:lnTo>
                  <a:lnTo>
                    <a:pt x="57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iṡľiḓe"/>
            <p:cNvSpPr/>
            <p:nvPr/>
          </p:nvSpPr>
          <p:spPr bwMode="auto">
            <a:xfrm>
              <a:off x="22464237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îṧlïḋê"/>
            <p:cNvSpPr/>
            <p:nvPr/>
          </p:nvSpPr>
          <p:spPr bwMode="auto">
            <a:xfrm>
              <a:off x="22575146" y="14845398"/>
              <a:ext cx="221826" cy="133862"/>
            </a:xfrm>
            <a:custGeom>
              <a:gdLst>
                <a:gd name="T0" fmla="*/ 0 w 58"/>
                <a:gd name="T1" fmla="*/ 0 h 35"/>
                <a:gd name="T2" fmla="*/ 27 w 58"/>
                <a:gd name="T3" fmla="*/ 35 h 35"/>
                <a:gd name="T4" fmla="*/ 58 w 58"/>
                <a:gd name="T5" fmla="*/ 35 h 35"/>
                <a:gd name="T6" fmla="*/ 30 w 58"/>
                <a:gd name="T7" fmla="*/ 0 h 35"/>
                <a:gd name="T8" fmla="*/ 0 w 58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8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ïSlîďe"/>
            <p:cNvSpPr/>
            <p:nvPr/>
          </p:nvSpPr>
          <p:spPr bwMode="auto">
            <a:xfrm>
              <a:off x="22689886" y="14845398"/>
              <a:ext cx="214176" cy="133862"/>
            </a:xfrm>
            <a:custGeom>
              <a:gdLst>
                <a:gd name="T0" fmla="*/ 0 w 56"/>
                <a:gd name="T1" fmla="*/ 0 h 35"/>
                <a:gd name="T2" fmla="*/ 28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8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íšľídè"/>
            <p:cNvSpPr/>
            <p:nvPr/>
          </p:nvSpPr>
          <p:spPr bwMode="auto">
            <a:xfrm>
              <a:off x="22800801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í$liḑè"/>
            <p:cNvSpPr/>
            <p:nvPr/>
          </p:nvSpPr>
          <p:spPr bwMode="auto">
            <a:xfrm>
              <a:off x="22911710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îSlîďe"/>
            <p:cNvSpPr/>
            <p:nvPr/>
          </p:nvSpPr>
          <p:spPr bwMode="auto">
            <a:xfrm>
              <a:off x="2302645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ïŝlîḋe"/>
            <p:cNvSpPr/>
            <p:nvPr/>
          </p:nvSpPr>
          <p:spPr bwMode="auto">
            <a:xfrm>
              <a:off x="2313736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ïṣḷïḑè"/>
            <p:cNvSpPr/>
            <p:nvPr/>
          </p:nvSpPr>
          <p:spPr bwMode="auto">
            <a:xfrm>
              <a:off x="23248274" y="14845398"/>
              <a:ext cx="218002" cy="133862"/>
            </a:xfrm>
            <a:custGeom>
              <a:gdLst>
                <a:gd name="T0" fmla="*/ 0 w 57"/>
                <a:gd name="T1" fmla="*/ 0 h 35"/>
                <a:gd name="T2" fmla="*/ 27 w 57"/>
                <a:gd name="T3" fmla="*/ 35 h 35"/>
                <a:gd name="T4" fmla="*/ 57 w 57"/>
                <a:gd name="T5" fmla="*/ 35 h 35"/>
                <a:gd name="T6" fmla="*/ 30 w 57"/>
                <a:gd name="T7" fmla="*/ 0 h 35"/>
                <a:gd name="T8" fmla="*/ 0 w 57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0"/>
                  </a:moveTo>
                  <a:lnTo>
                    <a:pt x="27" y="35"/>
                  </a:lnTo>
                  <a:lnTo>
                    <a:pt x="57" y="35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išľïḑè"/>
            <p:cNvSpPr/>
            <p:nvPr/>
          </p:nvSpPr>
          <p:spPr bwMode="auto">
            <a:xfrm>
              <a:off x="23363010" y="14845398"/>
              <a:ext cx="214176" cy="133862"/>
            </a:xfrm>
            <a:custGeom>
              <a:gdLst>
                <a:gd name="T0" fmla="*/ 0 w 56"/>
                <a:gd name="T1" fmla="*/ 0 h 35"/>
                <a:gd name="T2" fmla="*/ 27 w 56"/>
                <a:gd name="T3" fmla="*/ 35 h 35"/>
                <a:gd name="T4" fmla="*/ 56 w 56"/>
                <a:gd name="T5" fmla="*/ 35 h 35"/>
                <a:gd name="T6" fmla="*/ 29 w 56"/>
                <a:gd name="T7" fmla="*/ 0 h 35"/>
                <a:gd name="T8" fmla="*/ 0 w 56"/>
                <a:gd name="T9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0" y="0"/>
                  </a:moveTo>
                  <a:lnTo>
                    <a:pt x="27" y="35"/>
                  </a:lnTo>
                  <a:lnTo>
                    <a:pt x="56" y="35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išlïḑé"/>
            <p:cNvSpPr/>
            <p:nvPr/>
          </p:nvSpPr>
          <p:spPr bwMode="auto">
            <a:xfrm>
              <a:off x="23473922" y="14845398"/>
              <a:ext cx="130034" cy="133862"/>
            </a:xfrm>
            <a:custGeom>
              <a:gdLst>
                <a:gd name="T0" fmla="*/ 0 w 34"/>
                <a:gd name="T1" fmla="*/ 0 h 35"/>
                <a:gd name="T2" fmla="*/ 27 w 34"/>
                <a:gd name="T3" fmla="*/ 35 h 35"/>
                <a:gd name="T4" fmla="*/ 34 w 34"/>
                <a:gd name="T5" fmla="*/ 35 h 35"/>
                <a:gd name="T6" fmla="*/ 34 w 34"/>
                <a:gd name="T7" fmla="*/ 6 h 35"/>
                <a:gd name="T8" fmla="*/ 28 w 34"/>
                <a:gd name="T9" fmla="*/ 0 h 35"/>
                <a:gd name="T10" fmla="*/ 0 w 34"/>
                <a:gd name="T11" fmla="*/ 0 h 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5">
                  <a:moveTo>
                    <a:pt x="0" y="0"/>
                  </a:moveTo>
                  <a:lnTo>
                    <a:pt x="27" y="35"/>
                  </a:lnTo>
                  <a:lnTo>
                    <a:pt x="34" y="35"/>
                  </a:lnTo>
                  <a:lnTo>
                    <a:pt x="34" y="6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9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ïṥlïde"/>
            <p:cNvSpPr/>
            <p:nvPr/>
          </p:nvSpPr>
          <p:spPr bwMode="auto">
            <a:xfrm>
              <a:off x="23581015" y="14845398"/>
              <a:ext cx="22948" cy="22948"/>
            </a:xfrm>
            <a:custGeom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îś1iḓe"/>
            <p:cNvSpPr/>
            <p:nvPr/>
          </p:nvSpPr>
          <p:spPr bwMode="auto">
            <a:xfrm>
              <a:off x="21775817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ïṧļíḍè"/>
            <p:cNvSpPr/>
            <p:nvPr/>
          </p:nvSpPr>
          <p:spPr bwMode="auto">
            <a:xfrm>
              <a:off x="21775817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îṥļîďé"/>
            <p:cNvSpPr/>
            <p:nvPr/>
          </p:nvSpPr>
          <p:spPr bwMode="auto">
            <a:xfrm>
              <a:off x="21733742" y="15518524"/>
              <a:ext cx="137684" cy="19124"/>
            </a:xfrm>
            <a:custGeom>
              <a:gdLst>
                <a:gd name="T0" fmla="*/ 26 w 26"/>
                <a:gd name="T1" fmla="*/ 4 h 4"/>
                <a:gd name="T2" fmla="*/ 0 w 26"/>
                <a:gd name="T3" fmla="*/ 4 h 4"/>
                <a:gd name="T4" fmla="*/ 3 w 26"/>
                <a:gd name="T5" fmla="*/ 0 h 4"/>
                <a:gd name="T6" fmla="*/ 22 w 26"/>
                <a:gd name="T7" fmla="*/ 0 h 4"/>
                <a:gd name="T8" fmla="*/ 26 w 26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">
                  <a:moveTo>
                    <a:pt x="26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6" y="2"/>
                    <a:pt x="26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iṧľîḑe"/>
            <p:cNvSpPr/>
            <p:nvPr/>
          </p:nvSpPr>
          <p:spPr bwMode="auto">
            <a:xfrm>
              <a:off x="23577184" y="14837750"/>
              <a:ext cx="53544" cy="696072"/>
            </a:xfrm>
            <a:prstGeom prst="rect">
              <a:avLst/>
            </a:pr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ïš1îḓé"/>
            <p:cNvSpPr/>
            <p:nvPr/>
          </p:nvSpPr>
          <p:spPr bwMode="auto">
            <a:xfrm>
              <a:off x="23577184" y="14837750"/>
              <a:ext cx="26774" cy="696072"/>
            </a:xfrm>
            <a:prstGeom prst="rect">
              <a:avLst/>
            </a:pr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ïsľîḍè"/>
            <p:cNvSpPr/>
            <p:nvPr/>
          </p:nvSpPr>
          <p:spPr bwMode="auto">
            <a:xfrm>
              <a:off x="23531292" y="15518524"/>
              <a:ext cx="141510" cy="19124"/>
            </a:xfrm>
            <a:custGeom>
              <a:gdLst>
                <a:gd name="T0" fmla="*/ 27 w 27"/>
                <a:gd name="T1" fmla="*/ 4 h 4"/>
                <a:gd name="T2" fmla="*/ 0 w 27"/>
                <a:gd name="T3" fmla="*/ 4 h 4"/>
                <a:gd name="T4" fmla="*/ 4 w 27"/>
                <a:gd name="T5" fmla="*/ 0 h 4"/>
                <a:gd name="T6" fmla="*/ 23 w 27"/>
                <a:gd name="T7" fmla="*/ 0 h 4"/>
                <a:gd name="T8" fmla="*/ 27 w 27"/>
                <a:gd name="T9" fmla="*/ 4 h 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">
                  <a:moveTo>
                    <a:pt x="27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lose/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ís1iďê"/>
            <p:cNvSpPr/>
            <p:nvPr/>
          </p:nvSpPr>
          <p:spPr bwMode="auto">
            <a:xfrm>
              <a:off x="21775813" y="14244938"/>
              <a:ext cx="7381420" cy="76492"/>
            </a:xfrm>
            <a:custGeom>
              <a:gdLst>
                <a:gd name="T0" fmla="*/ 1398 w 1406"/>
                <a:gd name="T1" fmla="*/ 15 h 15"/>
                <a:gd name="T2" fmla="*/ 8 w 1406"/>
                <a:gd name="T3" fmla="*/ 15 h 15"/>
                <a:gd name="T4" fmla="*/ 0 w 1406"/>
                <a:gd name="T5" fmla="*/ 7 h 15"/>
                <a:gd name="T6" fmla="*/ 8 w 1406"/>
                <a:gd name="T7" fmla="*/ 0 h 15"/>
                <a:gd name="T8" fmla="*/ 1398 w 1406"/>
                <a:gd name="T9" fmla="*/ 0 h 15"/>
                <a:gd name="T10" fmla="*/ 1406 w 1406"/>
                <a:gd name="T11" fmla="*/ 7 h 15"/>
                <a:gd name="T12" fmla="*/ 1398 w 1406"/>
                <a:gd name="T13" fmla="*/ 15 h 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15">
                  <a:moveTo>
                    <a:pt x="139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98" y="0"/>
                    <a:pt x="1398" y="0"/>
                    <a:pt x="1398" y="0"/>
                  </a:cubicBezTo>
                  <a:cubicBezTo>
                    <a:pt x="1402" y="0"/>
                    <a:pt x="1406" y="3"/>
                    <a:pt x="1406" y="7"/>
                  </a:cubicBezTo>
                  <a:cubicBezTo>
                    <a:pt x="1406" y="12"/>
                    <a:pt x="1402" y="15"/>
                    <a:pt x="1398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îṡ1íḍè"/>
            <p:cNvSpPr/>
            <p:nvPr/>
          </p:nvSpPr>
          <p:spPr bwMode="auto">
            <a:xfrm>
              <a:off x="23275046" y="13349988"/>
              <a:ext cx="1411268" cy="1005864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îSḻiďe"/>
            <p:cNvSpPr/>
            <p:nvPr/>
          </p:nvSpPr>
          <p:spPr bwMode="auto">
            <a:xfrm>
              <a:off x="23275046" y="13349988"/>
              <a:ext cx="1411268" cy="1005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ïs1iḍê"/>
            <p:cNvSpPr/>
            <p:nvPr/>
          </p:nvSpPr>
          <p:spPr bwMode="auto">
            <a:xfrm>
              <a:off x="24158521" y="13349988"/>
              <a:ext cx="527790" cy="1005864"/>
            </a:xfrm>
            <a:prstGeom prst="rect">
              <a:avLst/>
            </a:pr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íš1ïḋè"/>
            <p:cNvSpPr/>
            <p:nvPr/>
          </p:nvSpPr>
          <p:spPr bwMode="auto">
            <a:xfrm>
              <a:off x="24158521" y="13349988"/>
              <a:ext cx="527790" cy="1005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íSlíḋé"/>
            <p:cNvSpPr/>
            <p:nvPr/>
          </p:nvSpPr>
          <p:spPr bwMode="auto">
            <a:xfrm>
              <a:off x="27244948" y="13372937"/>
              <a:ext cx="558386" cy="558386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6 w 106"/>
                <a:gd name="T5" fmla="*/ 63 h 106"/>
                <a:gd name="T6" fmla="*/ 42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6" y="63"/>
                  </a:cubicBezTo>
                  <a:cubicBezTo>
                    <a:pt x="0" y="37"/>
                    <a:pt x="16" y="11"/>
                    <a:pt x="42" y="6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îš1ídè"/>
            <p:cNvSpPr/>
            <p:nvPr/>
          </p:nvSpPr>
          <p:spPr bwMode="auto">
            <a:xfrm>
              <a:off x="27378809" y="13059322"/>
              <a:ext cx="554564" cy="554564"/>
            </a:xfrm>
            <a:custGeom>
              <a:gdLst>
                <a:gd name="T0" fmla="*/ 100 w 106"/>
                <a:gd name="T1" fmla="*/ 42 h 106"/>
                <a:gd name="T2" fmla="*/ 63 w 106"/>
                <a:gd name="T3" fmla="*/ 100 h 106"/>
                <a:gd name="T4" fmla="*/ 5 w 106"/>
                <a:gd name="T5" fmla="*/ 63 h 106"/>
                <a:gd name="T6" fmla="*/ 42 w 106"/>
                <a:gd name="T7" fmla="*/ 5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89" y="94"/>
                    <a:pt x="63" y="100"/>
                  </a:cubicBezTo>
                  <a:cubicBezTo>
                    <a:pt x="37" y="106"/>
                    <a:pt x="11" y="89"/>
                    <a:pt x="5" y="63"/>
                  </a:cubicBezTo>
                  <a:cubicBezTo>
                    <a:pt x="0" y="37"/>
                    <a:pt x="16" y="11"/>
                    <a:pt x="42" y="5"/>
                  </a:cubicBezTo>
                  <a:cubicBezTo>
                    <a:pt x="68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ïṧḷïdê"/>
            <p:cNvSpPr/>
            <p:nvPr/>
          </p:nvSpPr>
          <p:spPr bwMode="auto">
            <a:xfrm>
              <a:off x="27466776" y="12799254"/>
              <a:ext cx="554564" cy="554564"/>
            </a:xfrm>
            <a:custGeom>
              <a:gdLst>
                <a:gd name="T0" fmla="*/ 100 w 106"/>
                <a:gd name="T1" fmla="*/ 43 h 106"/>
                <a:gd name="T2" fmla="*/ 63 w 106"/>
                <a:gd name="T3" fmla="*/ 100 h 106"/>
                <a:gd name="T4" fmla="*/ 5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0"/>
                  </a:cubicBezTo>
                  <a:cubicBezTo>
                    <a:pt x="37" y="106"/>
                    <a:pt x="11" y="90"/>
                    <a:pt x="5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îsḷiḋe"/>
            <p:cNvSpPr/>
            <p:nvPr/>
          </p:nvSpPr>
          <p:spPr bwMode="auto">
            <a:xfrm>
              <a:off x="27623579" y="12975181"/>
              <a:ext cx="558386" cy="558386"/>
            </a:xfrm>
            <a:custGeom>
              <a:gdLst>
                <a:gd name="T0" fmla="*/ 100 w 106"/>
                <a:gd name="T1" fmla="*/ 43 h 106"/>
                <a:gd name="T2" fmla="*/ 63 w 106"/>
                <a:gd name="T3" fmla="*/ 101 h 106"/>
                <a:gd name="T4" fmla="*/ 6 w 106"/>
                <a:gd name="T5" fmla="*/ 64 h 106"/>
                <a:gd name="T6" fmla="*/ 42 w 106"/>
                <a:gd name="T7" fmla="*/ 6 h 106"/>
                <a:gd name="T8" fmla="*/ 100 w 106"/>
                <a:gd name="T9" fmla="*/ 43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3"/>
                  </a:moveTo>
                  <a:cubicBezTo>
                    <a:pt x="106" y="69"/>
                    <a:pt x="89" y="95"/>
                    <a:pt x="63" y="101"/>
                  </a:cubicBezTo>
                  <a:cubicBezTo>
                    <a:pt x="37" y="106"/>
                    <a:pt x="11" y="90"/>
                    <a:pt x="6" y="64"/>
                  </a:cubicBezTo>
                  <a:cubicBezTo>
                    <a:pt x="0" y="38"/>
                    <a:pt x="16" y="12"/>
                    <a:pt x="42" y="6"/>
                  </a:cubicBezTo>
                  <a:cubicBezTo>
                    <a:pt x="68" y="0"/>
                    <a:pt x="94" y="17"/>
                    <a:pt x="100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8" name="îṣḻïďé"/>
            <p:cNvSpPr/>
            <p:nvPr/>
          </p:nvSpPr>
          <p:spPr bwMode="auto">
            <a:xfrm>
              <a:off x="27619756" y="13365287"/>
              <a:ext cx="554564" cy="554564"/>
            </a:xfrm>
            <a:custGeom>
              <a:gdLst>
                <a:gd name="T0" fmla="*/ 100 w 106"/>
                <a:gd name="T1" fmla="*/ 42 h 106"/>
                <a:gd name="T2" fmla="*/ 64 w 106"/>
                <a:gd name="T3" fmla="*/ 100 h 106"/>
                <a:gd name="T4" fmla="*/ 6 w 106"/>
                <a:gd name="T5" fmla="*/ 63 h 106"/>
                <a:gd name="T6" fmla="*/ 43 w 106"/>
                <a:gd name="T7" fmla="*/ 6 h 106"/>
                <a:gd name="T8" fmla="*/ 100 w 106"/>
                <a:gd name="T9" fmla="*/ 42 h 1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0" y="42"/>
                  </a:moveTo>
                  <a:cubicBezTo>
                    <a:pt x="106" y="68"/>
                    <a:pt x="90" y="94"/>
                    <a:pt x="64" y="100"/>
                  </a:cubicBezTo>
                  <a:cubicBezTo>
                    <a:pt x="37" y="106"/>
                    <a:pt x="12" y="89"/>
                    <a:pt x="6" y="63"/>
                  </a:cubicBezTo>
                  <a:cubicBezTo>
                    <a:pt x="0" y="37"/>
                    <a:pt x="16" y="12"/>
                    <a:pt x="43" y="6"/>
                  </a:cubicBezTo>
                  <a:cubicBezTo>
                    <a:pt x="69" y="0"/>
                    <a:pt x="94" y="16"/>
                    <a:pt x="10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9" name="îŝ1îďè"/>
            <p:cNvSpPr/>
            <p:nvPr/>
          </p:nvSpPr>
          <p:spPr bwMode="auto">
            <a:xfrm>
              <a:off x="27730667" y="13323216"/>
              <a:ext cx="30596" cy="952320"/>
            </a:xfrm>
            <a:custGeom>
              <a:gdLst>
                <a:gd name="T0" fmla="*/ 3 w 6"/>
                <a:gd name="T1" fmla="*/ 182 h 182"/>
                <a:gd name="T2" fmla="*/ 3 w 6"/>
                <a:gd name="T3" fmla="*/ 182 h 182"/>
                <a:gd name="T4" fmla="*/ 0 w 6"/>
                <a:gd name="T5" fmla="*/ 179 h 182"/>
                <a:gd name="T6" fmla="*/ 0 w 6"/>
                <a:gd name="T7" fmla="*/ 3 h 182"/>
                <a:gd name="T8" fmla="*/ 3 w 6"/>
                <a:gd name="T9" fmla="*/ 0 h 182"/>
                <a:gd name="T10" fmla="*/ 6 w 6"/>
                <a:gd name="T11" fmla="*/ 3 h 182"/>
                <a:gd name="T12" fmla="*/ 6 w 6"/>
                <a:gd name="T13" fmla="*/ 179 h 182"/>
                <a:gd name="T14" fmla="*/ 3 w 6"/>
                <a:gd name="T15" fmla="*/ 182 h 18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2">
                  <a:moveTo>
                    <a:pt x="3" y="182"/>
                  </a:moveTo>
                  <a:cubicBezTo>
                    <a:pt x="3" y="182"/>
                    <a:pt x="3" y="182"/>
                    <a:pt x="3" y="182"/>
                  </a:cubicBezTo>
                  <a:cubicBezTo>
                    <a:pt x="1" y="182"/>
                    <a:pt x="0" y="181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1"/>
                    <a:pt x="5" y="182"/>
                    <a:pt x="3" y="18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0" name="ïsḷíḑe"/>
            <p:cNvSpPr/>
            <p:nvPr/>
          </p:nvSpPr>
          <p:spPr bwMode="auto">
            <a:xfrm>
              <a:off x="27730670" y="13655956"/>
              <a:ext cx="133862" cy="141510"/>
            </a:xfrm>
            <a:custGeom>
              <a:gdLst>
                <a:gd name="T0" fmla="*/ 2 w 26"/>
                <a:gd name="T1" fmla="*/ 25 h 27"/>
                <a:gd name="T2" fmla="*/ 2 w 26"/>
                <a:gd name="T3" fmla="*/ 25 h 27"/>
                <a:gd name="T4" fmla="*/ 2 w 26"/>
                <a:gd name="T5" fmla="*/ 20 h 27"/>
                <a:gd name="T6" fmla="*/ 20 w 26"/>
                <a:gd name="T7" fmla="*/ 2 h 27"/>
                <a:gd name="T8" fmla="*/ 25 w 26"/>
                <a:gd name="T9" fmla="*/ 2 h 27"/>
                <a:gd name="T10" fmla="*/ 25 w 26"/>
                <a:gd name="T11" fmla="*/ 7 h 27"/>
                <a:gd name="T12" fmla="*/ 6 w 26"/>
                <a:gd name="T13" fmla="*/ 25 h 27"/>
                <a:gd name="T14" fmla="*/ 2 w 26"/>
                <a:gd name="T15" fmla="*/ 25 h 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0" y="24"/>
                    <a:pt x="0" y="22"/>
                    <a:pt x="2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0"/>
                    <a:pt x="24" y="0"/>
                    <a:pt x="25" y="2"/>
                  </a:cubicBezTo>
                  <a:cubicBezTo>
                    <a:pt x="26" y="3"/>
                    <a:pt x="26" y="5"/>
                    <a:pt x="25" y="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7"/>
                    <a:pt x="3" y="27"/>
                    <a:pt x="2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1" name="iŝḻîdé"/>
            <p:cNvSpPr/>
            <p:nvPr/>
          </p:nvSpPr>
          <p:spPr bwMode="auto">
            <a:xfrm>
              <a:off x="27623579" y="13365288"/>
              <a:ext cx="137684" cy="133862"/>
            </a:xfrm>
            <a:custGeom>
              <a:gdLst>
                <a:gd name="T0" fmla="*/ 25 w 26"/>
                <a:gd name="T1" fmla="*/ 25 h 26"/>
                <a:gd name="T2" fmla="*/ 25 w 26"/>
                <a:gd name="T3" fmla="*/ 25 h 26"/>
                <a:gd name="T4" fmla="*/ 25 w 26"/>
                <a:gd name="T5" fmla="*/ 20 h 26"/>
                <a:gd name="T6" fmla="*/ 6 w 26"/>
                <a:gd name="T7" fmla="*/ 1 h 26"/>
                <a:gd name="T8" fmla="*/ 1 w 26"/>
                <a:gd name="T9" fmla="*/ 1 h 26"/>
                <a:gd name="T10" fmla="*/ 1 w 26"/>
                <a:gd name="T11" fmla="*/ 6 h 26"/>
                <a:gd name="T12" fmla="*/ 20 w 26"/>
                <a:gd name="T13" fmla="*/ 25 h 26"/>
                <a:gd name="T14" fmla="*/ 25 w 26"/>
                <a:gd name="T15" fmla="*/ 25 h 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4"/>
                    <a:pt x="26" y="21"/>
                    <a:pt x="25" y="2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6"/>
                    <a:pt x="24" y="26"/>
                    <a:pt x="25" y="25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2" name="iṣḷiḋe"/>
            <p:cNvSpPr/>
            <p:nvPr/>
          </p:nvSpPr>
          <p:spPr bwMode="auto">
            <a:xfrm>
              <a:off x="21817884" y="13281147"/>
              <a:ext cx="676950" cy="673126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3" name="î$ḷiḓé"/>
            <p:cNvSpPr/>
            <p:nvPr/>
          </p:nvSpPr>
          <p:spPr bwMode="auto">
            <a:xfrm>
              <a:off x="21978517" y="12898690"/>
              <a:ext cx="676950" cy="676950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4" name="ïṧ1îḓè"/>
            <p:cNvSpPr/>
            <p:nvPr/>
          </p:nvSpPr>
          <p:spPr bwMode="auto">
            <a:xfrm>
              <a:off x="22165920" y="12588902"/>
              <a:ext cx="680774" cy="680774"/>
            </a:xfrm>
            <a:custGeom>
              <a:gdLst>
                <a:gd name="T0" fmla="*/ 123 w 130"/>
                <a:gd name="T1" fmla="*/ 52 h 130"/>
                <a:gd name="T2" fmla="*/ 78 w 130"/>
                <a:gd name="T3" fmla="*/ 123 h 130"/>
                <a:gd name="T4" fmla="*/ 7 w 130"/>
                <a:gd name="T5" fmla="*/ 78 h 130"/>
                <a:gd name="T6" fmla="*/ 52 w 130"/>
                <a:gd name="T7" fmla="*/ 8 h 130"/>
                <a:gd name="T8" fmla="*/ 123 w 130"/>
                <a:gd name="T9" fmla="*/ 52 h 1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23" y="52"/>
                  </a:moveTo>
                  <a:cubicBezTo>
                    <a:pt x="130" y="84"/>
                    <a:pt x="110" y="116"/>
                    <a:pt x="78" y="123"/>
                  </a:cubicBezTo>
                  <a:cubicBezTo>
                    <a:pt x="46" y="130"/>
                    <a:pt x="15" y="110"/>
                    <a:pt x="7" y="78"/>
                  </a:cubicBezTo>
                  <a:cubicBezTo>
                    <a:pt x="0" y="46"/>
                    <a:pt x="20" y="15"/>
                    <a:pt x="52" y="8"/>
                  </a:cubicBezTo>
                  <a:cubicBezTo>
                    <a:pt x="84" y="0"/>
                    <a:pt x="115" y="21"/>
                    <a:pt x="123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5" name="íśḻîḓe"/>
            <p:cNvSpPr/>
            <p:nvPr/>
          </p:nvSpPr>
          <p:spPr bwMode="auto">
            <a:xfrm>
              <a:off x="22338026" y="12860443"/>
              <a:ext cx="676950" cy="676950"/>
            </a:xfrm>
            <a:custGeom>
              <a:gdLst>
                <a:gd name="T0" fmla="*/ 122 w 129"/>
                <a:gd name="T1" fmla="*/ 52 h 129"/>
                <a:gd name="T2" fmla="*/ 77 w 129"/>
                <a:gd name="T3" fmla="*/ 122 h 129"/>
                <a:gd name="T4" fmla="*/ 7 w 129"/>
                <a:gd name="T5" fmla="*/ 78 h 129"/>
                <a:gd name="T6" fmla="*/ 51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4"/>
                    <a:pt x="109" y="115"/>
                    <a:pt x="77" y="122"/>
                  </a:cubicBezTo>
                  <a:cubicBezTo>
                    <a:pt x="45" y="129"/>
                    <a:pt x="14" y="109"/>
                    <a:pt x="7" y="78"/>
                  </a:cubicBezTo>
                  <a:cubicBezTo>
                    <a:pt x="0" y="46"/>
                    <a:pt x="20" y="14"/>
                    <a:pt x="51" y="7"/>
                  </a:cubicBezTo>
                  <a:cubicBezTo>
                    <a:pt x="83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6" name="iṡļîdé"/>
            <p:cNvSpPr/>
            <p:nvPr/>
          </p:nvSpPr>
          <p:spPr bwMode="auto">
            <a:xfrm>
              <a:off x="22181218" y="13369113"/>
              <a:ext cx="680774" cy="676950"/>
            </a:xfrm>
            <a:custGeom>
              <a:gdLst>
                <a:gd name="T0" fmla="*/ 122 w 130"/>
                <a:gd name="T1" fmla="*/ 52 h 129"/>
                <a:gd name="T2" fmla="*/ 78 w 130"/>
                <a:gd name="T3" fmla="*/ 122 h 129"/>
                <a:gd name="T4" fmla="*/ 7 w 130"/>
                <a:gd name="T5" fmla="*/ 77 h 129"/>
                <a:gd name="T6" fmla="*/ 52 w 130"/>
                <a:gd name="T7" fmla="*/ 7 h 129"/>
                <a:gd name="T8" fmla="*/ 122 w 130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22" y="52"/>
                  </a:moveTo>
                  <a:cubicBezTo>
                    <a:pt x="130" y="83"/>
                    <a:pt x="110" y="115"/>
                    <a:pt x="78" y="122"/>
                  </a:cubicBezTo>
                  <a:cubicBezTo>
                    <a:pt x="46" y="129"/>
                    <a:pt x="15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7" name="íSľiḓe"/>
            <p:cNvSpPr/>
            <p:nvPr/>
          </p:nvSpPr>
          <p:spPr bwMode="auto">
            <a:xfrm>
              <a:off x="22491007" y="13273498"/>
              <a:ext cx="676950" cy="676950"/>
            </a:xfrm>
            <a:custGeom>
              <a:gdLst>
                <a:gd name="T0" fmla="*/ 122 w 129"/>
                <a:gd name="T1" fmla="*/ 52 h 129"/>
                <a:gd name="T2" fmla="*/ 78 w 129"/>
                <a:gd name="T3" fmla="*/ 122 h 129"/>
                <a:gd name="T4" fmla="*/ 7 w 129"/>
                <a:gd name="T5" fmla="*/ 77 h 129"/>
                <a:gd name="T6" fmla="*/ 52 w 129"/>
                <a:gd name="T7" fmla="*/ 7 h 129"/>
                <a:gd name="T8" fmla="*/ 122 w 129"/>
                <a:gd name="T9" fmla="*/ 52 h 1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22" y="52"/>
                  </a:moveTo>
                  <a:cubicBezTo>
                    <a:pt x="129" y="83"/>
                    <a:pt x="109" y="115"/>
                    <a:pt x="78" y="122"/>
                  </a:cubicBezTo>
                  <a:cubicBezTo>
                    <a:pt x="46" y="129"/>
                    <a:pt x="14" y="109"/>
                    <a:pt x="7" y="77"/>
                  </a:cubicBezTo>
                  <a:cubicBezTo>
                    <a:pt x="0" y="45"/>
                    <a:pt x="20" y="14"/>
                    <a:pt x="52" y="7"/>
                  </a:cubicBezTo>
                  <a:cubicBezTo>
                    <a:pt x="84" y="0"/>
                    <a:pt x="115" y="20"/>
                    <a:pt x="122" y="5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8" name="ïṩľïdé"/>
            <p:cNvSpPr/>
            <p:nvPr/>
          </p:nvSpPr>
          <p:spPr bwMode="auto">
            <a:xfrm>
              <a:off x="22475709" y="13158761"/>
              <a:ext cx="45894" cy="1162670"/>
            </a:xfrm>
            <a:custGeom>
              <a:gdLst>
                <a:gd name="T0" fmla="*/ 5 w 9"/>
                <a:gd name="T1" fmla="*/ 222 h 222"/>
                <a:gd name="T2" fmla="*/ 5 w 9"/>
                <a:gd name="T3" fmla="*/ 222 h 222"/>
                <a:gd name="T4" fmla="*/ 0 w 9"/>
                <a:gd name="T5" fmla="*/ 218 h 222"/>
                <a:gd name="T6" fmla="*/ 0 w 9"/>
                <a:gd name="T7" fmla="*/ 4 h 222"/>
                <a:gd name="T8" fmla="*/ 5 w 9"/>
                <a:gd name="T9" fmla="*/ 0 h 222"/>
                <a:gd name="T10" fmla="*/ 9 w 9"/>
                <a:gd name="T11" fmla="*/ 4 h 222"/>
                <a:gd name="T12" fmla="*/ 9 w 9"/>
                <a:gd name="T13" fmla="*/ 218 h 222"/>
                <a:gd name="T14" fmla="*/ 5 w 9"/>
                <a:gd name="T15" fmla="*/ 222 h 2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21">
                  <a:moveTo>
                    <a:pt x="5" y="222"/>
                  </a:moveTo>
                  <a:cubicBezTo>
                    <a:pt x="5" y="222"/>
                    <a:pt x="5" y="222"/>
                    <a:pt x="5" y="222"/>
                  </a:cubicBezTo>
                  <a:cubicBezTo>
                    <a:pt x="2" y="222"/>
                    <a:pt x="0" y="220"/>
                    <a:pt x="0" y="2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20"/>
                    <a:pt x="7" y="222"/>
                    <a:pt x="5" y="222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9" name="îšliḑê"/>
            <p:cNvSpPr/>
            <p:nvPr/>
          </p:nvSpPr>
          <p:spPr bwMode="auto">
            <a:xfrm>
              <a:off x="22479533" y="13567990"/>
              <a:ext cx="168280" cy="172108"/>
            </a:xfrm>
            <a:custGeom>
              <a:gdLst>
                <a:gd name="T0" fmla="*/ 2 w 32"/>
                <a:gd name="T1" fmla="*/ 31 h 33"/>
                <a:gd name="T2" fmla="*/ 2 w 32"/>
                <a:gd name="T3" fmla="*/ 31 h 33"/>
                <a:gd name="T4" fmla="*/ 2 w 32"/>
                <a:gd name="T5" fmla="*/ 25 h 33"/>
                <a:gd name="T6" fmla="*/ 25 w 32"/>
                <a:gd name="T7" fmla="*/ 2 h 33"/>
                <a:gd name="T8" fmla="*/ 31 w 32"/>
                <a:gd name="T9" fmla="*/ 2 h 33"/>
                <a:gd name="T10" fmla="*/ 31 w 32"/>
                <a:gd name="T11" fmla="*/ 8 h 33"/>
                <a:gd name="T12" fmla="*/ 8 w 32"/>
                <a:gd name="T13" fmla="*/ 31 h 33"/>
                <a:gd name="T14" fmla="*/ 2 w 32"/>
                <a:gd name="T15" fmla="*/ 31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3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29"/>
                    <a:pt x="0" y="27"/>
                    <a:pt x="2" y="2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2" y="4"/>
                    <a:pt x="32" y="6"/>
                    <a:pt x="31" y="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3"/>
                    <a:pt x="4" y="33"/>
                    <a:pt x="2" y="31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0" name="iṣ1íḋê"/>
            <p:cNvSpPr/>
            <p:nvPr/>
          </p:nvSpPr>
          <p:spPr bwMode="auto">
            <a:xfrm>
              <a:off x="22353321" y="13212305"/>
              <a:ext cx="168280" cy="168280"/>
            </a:xfrm>
            <a:custGeom>
              <a:gdLst>
                <a:gd name="T0" fmla="*/ 30 w 32"/>
                <a:gd name="T1" fmla="*/ 30 h 32"/>
                <a:gd name="T2" fmla="*/ 30 w 32"/>
                <a:gd name="T3" fmla="*/ 30 h 32"/>
                <a:gd name="T4" fmla="*/ 30 w 32"/>
                <a:gd name="T5" fmla="*/ 24 h 32"/>
                <a:gd name="T6" fmla="*/ 7 w 32"/>
                <a:gd name="T7" fmla="*/ 1 h 32"/>
                <a:gd name="T8" fmla="*/ 1 w 32"/>
                <a:gd name="T9" fmla="*/ 1 h 32"/>
                <a:gd name="T10" fmla="*/ 1 w 32"/>
                <a:gd name="T11" fmla="*/ 7 h 32"/>
                <a:gd name="T12" fmla="*/ 24 w 32"/>
                <a:gd name="T13" fmla="*/ 30 h 32"/>
                <a:gd name="T14" fmla="*/ 30 w 32"/>
                <a:gd name="T15" fmla="*/ 30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0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2" y="29"/>
                    <a:pt x="32" y="26"/>
                    <a:pt x="3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1" y="1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2"/>
                    <a:pt x="28" y="32"/>
                    <a:pt x="30" y="30"/>
                  </a:cubicBezTo>
                  <a:close/>
                </a:path>
              </a:pathLst>
            </a:custGeom>
            <a:solidFill>
              <a:srgbClr val="1A9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1" name="ïṥḷïďê"/>
            <p:cNvSpPr/>
            <p:nvPr/>
          </p:nvSpPr>
          <p:spPr bwMode="auto">
            <a:xfrm>
              <a:off x="26323224" y="11062895"/>
              <a:ext cx="1147372" cy="290668"/>
            </a:xfrm>
            <a:custGeom>
              <a:gdLst>
                <a:gd name="T0" fmla="*/ 219 w 219"/>
                <a:gd name="T1" fmla="*/ 55 h 55"/>
                <a:gd name="T2" fmla="*/ 0 w 219"/>
                <a:gd name="T3" fmla="*/ 55 h 55"/>
                <a:gd name="T4" fmla="*/ 31 w 219"/>
                <a:gd name="T5" fmla="*/ 27 h 55"/>
                <a:gd name="T6" fmla="*/ 61 w 219"/>
                <a:gd name="T7" fmla="*/ 0 h 55"/>
                <a:gd name="T8" fmla="*/ 87 w 219"/>
                <a:gd name="T9" fmla="*/ 13 h 55"/>
                <a:gd name="T10" fmla="*/ 106 w 219"/>
                <a:gd name="T11" fmla="*/ 6 h 55"/>
                <a:gd name="T12" fmla="*/ 126 w 219"/>
                <a:gd name="T13" fmla="*/ 14 h 55"/>
                <a:gd name="T14" fmla="*/ 149 w 219"/>
                <a:gd name="T15" fmla="*/ 3 h 55"/>
                <a:gd name="T16" fmla="*/ 179 w 219"/>
                <a:gd name="T17" fmla="*/ 26 h 55"/>
                <a:gd name="T18" fmla="*/ 188 w 219"/>
                <a:gd name="T19" fmla="*/ 24 h 55"/>
                <a:gd name="T20" fmla="*/ 219 w 219"/>
                <a:gd name="T21" fmla="*/ 55 h 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55">
                  <a:moveTo>
                    <a:pt x="21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2" y="39"/>
                    <a:pt x="15" y="27"/>
                    <a:pt x="31" y="27"/>
                  </a:cubicBezTo>
                  <a:cubicBezTo>
                    <a:pt x="32" y="12"/>
                    <a:pt x="45" y="0"/>
                    <a:pt x="61" y="0"/>
                  </a:cubicBezTo>
                  <a:cubicBezTo>
                    <a:pt x="72" y="0"/>
                    <a:pt x="81" y="5"/>
                    <a:pt x="87" y="13"/>
                  </a:cubicBezTo>
                  <a:cubicBezTo>
                    <a:pt x="92" y="9"/>
                    <a:pt x="99" y="6"/>
                    <a:pt x="106" y="6"/>
                  </a:cubicBezTo>
                  <a:cubicBezTo>
                    <a:pt x="114" y="6"/>
                    <a:pt x="120" y="9"/>
                    <a:pt x="126" y="14"/>
                  </a:cubicBezTo>
                  <a:cubicBezTo>
                    <a:pt x="131" y="7"/>
                    <a:pt x="140" y="3"/>
                    <a:pt x="149" y="3"/>
                  </a:cubicBezTo>
                  <a:cubicBezTo>
                    <a:pt x="163" y="3"/>
                    <a:pt x="175" y="13"/>
                    <a:pt x="179" y="26"/>
                  </a:cubicBezTo>
                  <a:cubicBezTo>
                    <a:pt x="182" y="25"/>
                    <a:pt x="185" y="24"/>
                    <a:pt x="188" y="24"/>
                  </a:cubicBezTo>
                  <a:cubicBezTo>
                    <a:pt x="205" y="24"/>
                    <a:pt x="219" y="38"/>
                    <a:pt x="219" y="5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2" name="îşliḓê"/>
            <p:cNvSpPr/>
            <p:nvPr/>
          </p:nvSpPr>
          <p:spPr bwMode="auto">
            <a:xfrm>
              <a:off x="28002216" y="12068759"/>
              <a:ext cx="1013512" cy="252422"/>
            </a:xfrm>
            <a:custGeom>
              <a:gdLst>
                <a:gd name="T0" fmla="*/ 193 w 193"/>
                <a:gd name="T1" fmla="*/ 48 h 48"/>
                <a:gd name="T2" fmla="*/ 0 w 193"/>
                <a:gd name="T3" fmla="*/ 48 h 48"/>
                <a:gd name="T4" fmla="*/ 30 w 193"/>
                <a:gd name="T5" fmla="*/ 22 h 48"/>
                <a:gd name="T6" fmla="*/ 37 w 193"/>
                <a:gd name="T7" fmla="*/ 23 h 48"/>
                <a:gd name="T8" fmla="*/ 67 w 193"/>
                <a:gd name="T9" fmla="*/ 1 h 48"/>
                <a:gd name="T10" fmla="*/ 87 w 193"/>
                <a:gd name="T11" fmla="*/ 9 h 48"/>
                <a:gd name="T12" fmla="*/ 100 w 193"/>
                <a:gd name="T13" fmla="*/ 6 h 48"/>
                <a:gd name="T14" fmla="*/ 124 w 193"/>
                <a:gd name="T15" fmla="*/ 17 h 48"/>
                <a:gd name="T16" fmla="*/ 151 w 193"/>
                <a:gd name="T17" fmla="*/ 0 h 48"/>
                <a:gd name="T18" fmla="*/ 182 w 193"/>
                <a:gd name="T19" fmla="*/ 31 h 48"/>
                <a:gd name="T20" fmla="*/ 181 w 193"/>
                <a:gd name="T21" fmla="*/ 37 h 48"/>
                <a:gd name="T22" fmla="*/ 193 w 193"/>
                <a:gd name="T23" fmla="*/ 48 h 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48">
                  <a:moveTo>
                    <a:pt x="193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" y="33"/>
                    <a:pt x="15" y="22"/>
                    <a:pt x="30" y="22"/>
                  </a:cubicBezTo>
                  <a:cubicBezTo>
                    <a:pt x="33" y="22"/>
                    <a:pt x="35" y="22"/>
                    <a:pt x="37" y="23"/>
                  </a:cubicBezTo>
                  <a:cubicBezTo>
                    <a:pt x="41" y="10"/>
                    <a:pt x="53" y="1"/>
                    <a:pt x="67" y="1"/>
                  </a:cubicBezTo>
                  <a:cubicBezTo>
                    <a:pt x="74" y="1"/>
                    <a:pt x="82" y="4"/>
                    <a:pt x="87" y="9"/>
                  </a:cubicBezTo>
                  <a:cubicBezTo>
                    <a:pt x="91" y="7"/>
                    <a:pt x="95" y="6"/>
                    <a:pt x="100" y="6"/>
                  </a:cubicBezTo>
                  <a:cubicBezTo>
                    <a:pt x="109" y="6"/>
                    <a:pt x="118" y="10"/>
                    <a:pt x="124" y="17"/>
                  </a:cubicBezTo>
                  <a:cubicBezTo>
                    <a:pt x="129" y="7"/>
                    <a:pt x="139" y="0"/>
                    <a:pt x="151" y="0"/>
                  </a:cubicBezTo>
                  <a:cubicBezTo>
                    <a:pt x="168" y="0"/>
                    <a:pt x="182" y="14"/>
                    <a:pt x="182" y="31"/>
                  </a:cubicBezTo>
                  <a:cubicBezTo>
                    <a:pt x="182" y="33"/>
                    <a:pt x="182" y="35"/>
                    <a:pt x="181" y="37"/>
                  </a:cubicBezTo>
                  <a:cubicBezTo>
                    <a:pt x="186" y="40"/>
                    <a:pt x="190" y="43"/>
                    <a:pt x="193" y="4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3" name="iṣ1ïḓe"/>
            <p:cNvSpPr/>
            <p:nvPr/>
          </p:nvSpPr>
          <p:spPr bwMode="auto">
            <a:xfrm>
              <a:off x="22345675" y="11368861"/>
              <a:ext cx="734318" cy="218002"/>
            </a:xfrm>
            <a:custGeom>
              <a:gdLst>
                <a:gd name="T0" fmla="*/ 140 w 140"/>
                <a:gd name="T1" fmla="*/ 42 h 42"/>
                <a:gd name="T2" fmla="*/ 0 w 140"/>
                <a:gd name="T3" fmla="*/ 42 h 42"/>
                <a:gd name="T4" fmla="*/ 19 w 140"/>
                <a:gd name="T5" fmla="*/ 18 h 42"/>
                <a:gd name="T6" fmla="*/ 47 w 140"/>
                <a:gd name="T7" fmla="*/ 0 h 42"/>
                <a:gd name="T8" fmla="*/ 71 w 140"/>
                <a:gd name="T9" fmla="*/ 11 h 42"/>
                <a:gd name="T10" fmla="*/ 93 w 140"/>
                <a:gd name="T11" fmla="*/ 1 h 42"/>
                <a:gd name="T12" fmla="*/ 122 w 140"/>
                <a:gd name="T13" fmla="*/ 23 h 42"/>
                <a:gd name="T14" fmla="*/ 140 w 140"/>
                <a:gd name="T15" fmla="*/ 42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42">
                  <a:moveTo>
                    <a:pt x="14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31"/>
                    <a:pt x="9" y="22"/>
                    <a:pt x="19" y="18"/>
                  </a:cubicBezTo>
                  <a:cubicBezTo>
                    <a:pt x="24" y="7"/>
                    <a:pt x="35" y="0"/>
                    <a:pt x="47" y="0"/>
                  </a:cubicBezTo>
                  <a:cubicBezTo>
                    <a:pt x="57" y="0"/>
                    <a:pt x="65" y="4"/>
                    <a:pt x="71" y="11"/>
                  </a:cubicBezTo>
                  <a:cubicBezTo>
                    <a:pt x="77" y="5"/>
                    <a:pt x="84" y="1"/>
                    <a:pt x="93" y="1"/>
                  </a:cubicBezTo>
                  <a:cubicBezTo>
                    <a:pt x="107" y="1"/>
                    <a:pt x="119" y="10"/>
                    <a:pt x="122" y="23"/>
                  </a:cubicBezTo>
                  <a:cubicBezTo>
                    <a:pt x="131" y="26"/>
                    <a:pt x="137" y="33"/>
                    <a:pt x="140" y="4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4" name="ïṩliďê"/>
            <p:cNvSpPr/>
            <p:nvPr/>
          </p:nvSpPr>
          <p:spPr bwMode="auto">
            <a:xfrm>
              <a:off x="22774024" y="14615923"/>
              <a:ext cx="198878" cy="72668"/>
            </a:xfrm>
            <a:custGeom>
              <a:gdLst>
                <a:gd name="T0" fmla="*/ 38 w 38"/>
                <a:gd name="T1" fmla="*/ 14 h 14"/>
                <a:gd name="T2" fmla="*/ 0 w 38"/>
                <a:gd name="T3" fmla="*/ 14 h 14"/>
                <a:gd name="T4" fmla="*/ 19 w 38"/>
                <a:gd name="T5" fmla="*/ 0 h 14"/>
                <a:gd name="T6" fmla="*/ 38 w 38"/>
                <a:gd name="T7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38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6"/>
                    <a:pt x="9" y="0"/>
                    <a:pt x="19" y="0"/>
                  </a:cubicBezTo>
                  <a:cubicBezTo>
                    <a:pt x="29" y="0"/>
                    <a:pt x="37" y="6"/>
                    <a:pt x="38" y="14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5" name="îsḷïḓè"/>
            <p:cNvSpPr/>
            <p:nvPr/>
          </p:nvSpPr>
          <p:spPr bwMode="auto">
            <a:xfrm>
              <a:off x="28453513" y="15044274"/>
              <a:ext cx="130034" cy="49722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19" y="0"/>
                    <a:pt x="24" y="4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6" name="îṧḷîḋe"/>
            <p:cNvSpPr/>
            <p:nvPr/>
          </p:nvSpPr>
          <p:spPr bwMode="auto">
            <a:xfrm>
              <a:off x="22586621" y="15281399"/>
              <a:ext cx="130034" cy="45894"/>
            </a:xfrm>
            <a:custGeom>
              <a:gdLst>
                <a:gd name="T0" fmla="*/ 25 w 25"/>
                <a:gd name="T1" fmla="*/ 9 h 9"/>
                <a:gd name="T2" fmla="*/ 0 w 25"/>
                <a:gd name="T3" fmla="*/ 9 h 9"/>
                <a:gd name="T4" fmla="*/ 12 w 25"/>
                <a:gd name="T5" fmla="*/ 0 h 9"/>
                <a:gd name="T6" fmla="*/ 25 w 25"/>
                <a:gd name="T7" fmla="*/ 9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9">
                  <a:moveTo>
                    <a:pt x="2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6" y="0"/>
                    <a:pt x="12" y="0"/>
                  </a:cubicBezTo>
                  <a:cubicBezTo>
                    <a:pt x="19" y="0"/>
                    <a:pt x="24" y="3"/>
                    <a:pt x="25" y="9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7" name="íSļîḍe"/>
            <p:cNvSpPr/>
            <p:nvPr/>
          </p:nvSpPr>
          <p:spPr bwMode="auto">
            <a:xfrm>
              <a:off x="23714869" y="15296697"/>
              <a:ext cx="53544" cy="8414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10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8" name="íṩ1îďê"/>
            <p:cNvSpPr/>
            <p:nvPr/>
          </p:nvSpPr>
          <p:spPr bwMode="auto">
            <a:xfrm>
              <a:off x="23691921" y="15285224"/>
              <a:ext cx="38246" cy="95616"/>
            </a:xfrm>
            <a:custGeom>
              <a:gdLst>
                <a:gd name="T0" fmla="*/ 6 w 7"/>
                <a:gd name="T1" fmla="*/ 17 h 18"/>
                <a:gd name="T2" fmla="*/ 6 w 7"/>
                <a:gd name="T3" fmla="*/ 17 h 18"/>
                <a:gd name="T4" fmla="*/ 6 w 7"/>
                <a:gd name="T5" fmla="*/ 16 h 18"/>
                <a:gd name="T6" fmla="*/ 3 w 7"/>
                <a:gd name="T7" fmla="*/ 2 h 18"/>
                <a:gd name="T8" fmla="*/ 1 w 7"/>
                <a:gd name="T9" fmla="*/ 1 h 18"/>
                <a:gd name="T10" fmla="*/ 0 w 7"/>
                <a:gd name="T11" fmla="*/ 2 h 18"/>
                <a:gd name="T12" fmla="*/ 4 w 7"/>
                <a:gd name="T13" fmla="*/ 17 h 18"/>
                <a:gd name="T14" fmla="*/ 6 w 7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8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6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9" name="î$ḻïḑê"/>
            <p:cNvSpPr/>
            <p:nvPr/>
          </p:nvSpPr>
          <p:spPr bwMode="auto">
            <a:xfrm>
              <a:off x="23714869" y="15334941"/>
              <a:ext cx="57370" cy="45894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0" name="îŝļïdê"/>
            <p:cNvSpPr/>
            <p:nvPr/>
          </p:nvSpPr>
          <p:spPr bwMode="auto">
            <a:xfrm>
              <a:off x="28426742" y="15365541"/>
              <a:ext cx="53544" cy="84140"/>
            </a:xfrm>
            <a:custGeom>
              <a:gdLst>
                <a:gd name="T0" fmla="*/ 1 w 10"/>
                <a:gd name="T1" fmla="*/ 15 h 16"/>
                <a:gd name="T2" fmla="*/ 1 w 10"/>
                <a:gd name="T3" fmla="*/ 15 h 16"/>
                <a:gd name="T4" fmla="*/ 2 w 10"/>
                <a:gd name="T5" fmla="*/ 15 h 16"/>
                <a:gd name="T6" fmla="*/ 10 w 10"/>
                <a:gd name="T7" fmla="*/ 2 h 16"/>
                <a:gd name="T8" fmla="*/ 9 w 10"/>
                <a:gd name="T9" fmla="*/ 1 h 16"/>
                <a:gd name="T10" fmla="*/ 8 w 10"/>
                <a:gd name="T11" fmla="*/ 1 h 16"/>
                <a:gd name="T12" fmla="*/ 0 w 10"/>
                <a:gd name="T13" fmla="*/ 14 h 16"/>
                <a:gd name="T14" fmla="*/ 1 w 10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2" y="16"/>
                    <a:pt x="2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1" name="iṧlïḍe"/>
            <p:cNvSpPr/>
            <p:nvPr/>
          </p:nvSpPr>
          <p:spPr bwMode="auto">
            <a:xfrm>
              <a:off x="28407621" y="15354066"/>
              <a:ext cx="30596" cy="95616"/>
            </a:xfrm>
            <a:custGeom>
              <a:gdLst>
                <a:gd name="T0" fmla="*/ 5 w 6"/>
                <a:gd name="T1" fmla="*/ 17 h 18"/>
                <a:gd name="T2" fmla="*/ 5 w 6"/>
                <a:gd name="T3" fmla="*/ 17 h 18"/>
                <a:gd name="T4" fmla="*/ 6 w 6"/>
                <a:gd name="T5" fmla="*/ 16 h 18"/>
                <a:gd name="T6" fmla="*/ 3 w 6"/>
                <a:gd name="T7" fmla="*/ 2 h 18"/>
                <a:gd name="T8" fmla="*/ 1 w 6"/>
                <a:gd name="T9" fmla="*/ 1 h 18"/>
                <a:gd name="T10" fmla="*/ 0 w 6"/>
                <a:gd name="T11" fmla="*/ 2 h 18"/>
                <a:gd name="T12" fmla="*/ 4 w 6"/>
                <a:gd name="T13" fmla="*/ 17 h 18"/>
                <a:gd name="T14" fmla="*/ 5 w 6"/>
                <a:gd name="T15" fmla="*/ 17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8"/>
                    <a:pt x="5" y="17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2" name="iṥľïḍé"/>
            <p:cNvSpPr/>
            <p:nvPr/>
          </p:nvSpPr>
          <p:spPr bwMode="auto">
            <a:xfrm>
              <a:off x="28426742" y="15403785"/>
              <a:ext cx="57370" cy="45894"/>
            </a:xfrm>
            <a:custGeom>
              <a:gdLst>
                <a:gd name="T0" fmla="*/ 1 w 11"/>
                <a:gd name="T1" fmla="*/ 8 h 9"/>
                <a:gd name="T2" fmla="*/ 1 w 11"/>
                <a:gd name="T3" fmla="*/ 8 h 9"/>
                <a:gd name="T4" fmla="*/ 2 w 11"/>
                <a:gd name="T5" fmla="*/ 8 h 9"/>
                <a:gd name="T6" fmla="*/ 11 w 11"/>
                <a:gd name="T7" fmla="*/ 2 h 9"/>
                <a:gd name="T8" fmla="*/ 11 w 11"/>
                <a:gd name="T9" fmla="*/ 1 h 9"/>
                <a:gd name="T10" fmla="*/ 10 w 11"/>
                <a:gd name="T11" fmla="*/ 1 h 9"/>
                <a:gd name="T12" fmla="*/ 1 w 11"/>
                <a:gd name="T13" fmla="*/ 7 h 9"/>
                <a:gd name="T14" fmla="*/ 1 w 11"/>
                <a:gd name="T15" fmla="*/ 8 h 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3" name="îś1iḓè"/>
            <p:cNvSpPr/>
            <p:nvPr/>
          </p:nvSpPr>
          <p:spPr bwMode="auto">
            <a:xfrm>
              <a:off x="24250309" y="15369363"/>
              <a:ext cx="99438" cy="152982"/>
            </a:xfrm>
            <a:custGeom>
              <a:gdLst>
                <a:gd name="T0" fmla="*/ 2 w 19"/>
                <a:gd name="T1" fmla="*/ 28 h 29"/>
                <a:gd name="T2" fmla="*/ 2 w 19"/>
                <a:gd name="T3" fmla="*/ 28 h 29"/>
                <a:gd name="T4" fmla="*/ 5 w 19"/>
                <a:gd name="T5" fmla="*/ 27 h 29"/>
                <a:gd name="T6" fmla="*/ 19 w 19"/>
                <a:gd name="T7" fmla="*/ 3 h 29"/>
                <a:gd name="T8" fmla="*/ 18 w 19"/>
                <a:gd name="T9" fmla="*/ 0 h 29"/>
                <a:gd name="T10" fmla="*/ 15 w 19"/>
                <a:gd name="T11" fmla="*/ 1 h 29"/>
                <a:gd name="T12" fmla="*/ 1 w 19"/>
                <a:gd name="T13" fmla="*/ 25 h 29"/>
                <a:gd name="T14" fmla="*/ 2 w 19"/>
                <a:gd name="T15" fmla="*/ 28 h 2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8"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6"/>
                    <a:pt x="0" y="27"/>
                    <a:pt x="2" y="28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4" name="ïslïdé"/>
            <p:cNvSpPr/>
            <p:nvPr/>
          </p:nvSpPr>
          <p:spPr bwMode="auto">
            <a:xfrm>
              <a:off x="24212066" y="15350241"/>
              <a:ext cx="65020" cy="168280"/>
            </a:xfrm>
            <a:custGeom>
              <a:gdLst>
                <a:gd name="T0" fmla="*/ 10 w 12"/>
                <a:gd name="T1" fmla="*/ 32 h 32"/>
                <a:gd name="T2" fmla="*/ 10 w 12"/>
                <a:gd name="T3" fmla="*/ 32 h 32"/>
                <a:gd name="T4" fmla="*/ 12 w 12"/>
                <a:gd name="T5" fmla="*/ 29 h 32"/>
                <a:gd name="T6" fmla="*/ 5 w 12"/>
                <a:gd name="T7" fmla="*/ 2 h 32"/>
                <a:gd name="T8" fmla="*/ 2 w 12"/>
                <a:gd name="T9" fmla="*/ 1 h 32"/>
                <a:gd name="T10" fmla="*/ 0 w 12"/>
                <a:gd name="T11" fmla="*/ 3 h 32"/>
                <a:gd name="T12" fmla="*/ 7 w 12"/>
                <a:gd name="T13" fmla="*/ 30 h 32"/>
                <a:gd name="T14" fmla="*/ 10 w 12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10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9" y="32"/>
                    <a:pt x="10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5" name="îṧlïdé"/>
            <p:cNvSpPr/>
            <p:nvPr/>
          </p:nvSpPr>
          <p:spPr bwMode="auto">
            <a:xfrm>
              <a:off x="24254135" y="15438205"/>
              <a:ext cx="110914" cy="84140"/>
            </a:xfrm>
            <a:custGeom>
              <a:gdLst>
                <a:gd name="T0" fmla="*/ 0 w 21"/>
                <a:gd name="T1" fmla="*/ 15 h 16"/>
                <a:gd name="T2" fmla="*/ 0 w 21"/>
                <a:gd name="T3" fmla="*/ 15 h 16"/>
                <a:gd name="T4" fmla="*/ 3 w 21"/>
                <a:gd name="T5" fmla="*/ 15 h 16"/>
                <a:gd name="T6" fmla="*/ 20 w 21"/>
                <a:gd name="T7" fmla="*/ 3 h 16"/>
                <a:gd name="T8" fmla="*/ 20 w 21"/>
                <a:gd name="T9" fmla="*/ 1 h 16"/>
                <a:gd name="T10" fmla="*/ 18 w 21"/>
                <a:gd name="T11" fmla="*/ 0 h 16"/>
                <a:gd name="T12" fmla="*/ 1 w 21"/>
                <a:gd name="T13" fmla="*/ 12 h 16"/>
                <a:gd name="T14" fmla="*/ 0 w 21"/>
                <a:gd name="T15" fmla="*/ 15 h 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1" y="2"/>
                    <a:pt x="20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6" name="íṥḻïḑé"/>
            <p:cNvSpPr/>
            <p:nvPr/>
          </p:nvSpPr>
          <p:spPr bwMode="auto">
            <a:xfrm>
              <a:off x="29987168" y="15285224"/>
              <a:ext cx="34424" cy="175930"/>
            </a:xfrm>
            <a:custGeom>
              <a:gdLst>
                <a:gd name="T0" fmla="*/ 4 w 7"/>
                <a:gd name="T1" fmla="*/ 33 h 33"/>
                <a:gd name="T2" fmla="*/ 4 w 7"/>
                <a:gd name="T3" fmla="*/ 33 h 33"/>
                <a:gd name="T4" fmla="*/ 7 w 7"/>
                <a:gd name="T5" fmla="*/ 30 h 33"/>
                <a:gd name="T6" fmla="*/ 4 w 7"/>
                <a:gd name="T7" fmla="*/ 2 h 33"/>
                <a:gd name="T8" fmla="*/ 2 w 7"/>
                <a:gd name="T9" fmla="*/ 0 h 33"/>
                <a:gd name="T10" fmla="*/ 0 w 7"/>
                <a:gd name="T11" fmla="*/ 3 h 33"/>
                <a:gd name="T12" fmla="*/ 2 w 7"/>
                <a:gd name="T13" fmla="*/ 30 h 33"/>
                <a:gd name="T14" fmla="*/ 4 w 7"/>
                <a:gd name="T15" fmla="*/ 33 h 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3">
                  <a:moveTo>
                    <a:pt x="4" y="33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6" y="32"/>
                    <a:pt x="7" y="31"/>
                    <a:pt x="7" y="3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7" name="ïṣḻiḑè"/>
            <p:cNvSpPr/>
            <p:nvPr/>
          </p:nvSpPr>
          <p:spPr bwMode="auto">
            <a:xfrm>
              <a:off x="29880080" y="15334941"/>
              <a:ext cx="141510" cy="126212"/>
            </a:xfrm>
            <a:custGeom>
              <a:gdLst>
                <a:gd name="T0" fmla="*/ 26 w 27"/>
                <a:gd name="T1" fmla="*/ 23 h 24"/>
                <a:gd name="T2" fmla="*/ 26 w 27"/>
                <a:gd name="T3" fmla="*/ 23 h 24"/>
                <a:gd name="T4" fmla="*/ 25 w 27"/>
                <a:gd name="T5" fmla="*/ 20 h 24"/>
                <a:gd name="T6" fmla="*/ 4 w 27"/>
                <a:gd name="T7" fmla="*/ 1 h 24"/>
                <a:gd name="T8" fmla="*/ 1 w 27"/>
                <a:gd name="T9" fmla="*/ 2 h 24"/>
                <a:gd name="T10" fmla="*/ 1 w 27"/>
                <a:gd name="T11" fmla="*/ 5 h 24"/>
                <a:gd name="T12" fmla="*/ 23 w 27"/>
                <a:gd name="T13" fmla="*/ 23 h 24"/>
                <a:gd name="T14" fmla="*/ 26 w 27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6" y="20"/>
                    <a:pt x="25" y="2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4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8" name="îŝḷide"/>
            <p:cNvSpPr/>
            <p:nvPr/>
          </p:nvSpPr>
          <p:spPr bwMode="auto">
            <a:xfrm>
              <a:off x="30002466" y="15334941"/>
              <a:ext cx="57370" cy="126212"/>
            </a:xfrm>
            <a:custGeom>
              <a:gdLst>
                <a:gd name="T0" fmla="*/ 1 w 11"/>
                <a:gd name="T1" fmla="*/ 23 h 24"/>
                <a:gd name="T2" fmla="*/ 1 w 11"/>
                <a:gd name="T3" fmla="*/ 23 h 24"/>
                <a:gd name="T4" fmla="*/ 3 w 11"/>
                <a:gd name="T5" fmla="*/ 22 h 24"/>
                <a:gd name="T6" fmla="*/ 10 w 11"/>
                <a:gd name="T7" fmla="*/ 3 h 24"/>
                <a:gd name="T8" fmla="*/ 9 w 11"/>
                <a:gd name="T9" fmla="*/ 1 h 24"/>
                <a:gd name="T10" fmla="*/ 7 w 11"/>
                <a:gd name="T11" fmla="*/ 2 h 24"/>
                <a:gd name="T12" fmla="*/ 0 w 11"/>
                <a:gd name="T13" fmla="*/ 21 h 24"/>
                <a:gd name="T14" fmla="*/ 1 w 11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3"/>
                    <a:pt x="3" y="2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8" y="1"/>
                    <a:pt x="7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3"/>
                    <a:pt x="1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9" name="ïṡḻidê"/>
            <p:cNvSpPr/>
            <p:nvPr/>
          </p:nvSpPr>
          <p:spPr bwMode="auto">
            <a:xfrm>
              <a:off x="23099114" y="15311996"/>
              <a:ext cx="26774" cy="168280"/>
            </a:xfrm>
            <a:custGeom>
              <a:gdLst>
                <a:gd name="T0" fmla="*/ 3 w 5"/>
                <a:gd name="T1" fmla="*/ 32 h 32"/>
                <a:gd name="T2" fmla="*/ 3 w 5"/>
                <a:gd name="T3" fmla="*/ 32 h 32"/>
                <a:gd name="T4" fmla="*/ 5 w 5"/>
                <a:gd name="T5" fmla="*/ 30 h 32"/>
                <a:gd name="T6" fmla="*/ 5 w 5"/>
                <a:gd name="T7" fmla="*/ 2 h 32"/>
                <a:gd name="T8" fmla="*/ 3 w 5"/>
                <a:gd name="T9" fmla="*/ 0 h 32"/>
                <a:gd name="T10" fmla="*/ 0 w 5"/>
                <a:gd name="T11" fmla="*/ 2 h 32"/>
                <a:gd name="T12" fmla="*/ 0 w 5"/>
                <a:gd name="T13" fmla="*/ 30 h 32"/>
                <a:gd name="T14" fmla="*/ 3 w 5"/>
                <a:gd name="T15" fmla="*/ 32 h 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2">
                  <a:moveTo>
                    <a:pt x="3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2"/>
                    <a:pt x="3" y="3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0" name="îsļîḋé"/>
            <p:cNvSpPr/>
            <p:nvPr/>
          </p:nvSpPr>
          <p:spPr bwMode="auto">
            <a:xfrm>
              <a:off x="22995849" y="15354066"/>
              <a:ext cx="130034" cy="126212"/>
            </a:xfrm>
            <a:custGeom>
              <a:gdLst>
                <a:gd name="T0" fmla="*/ 24 w 25"/>
                <a:gd name="T1" fmla="*/ 23 h 24"/>
                <a:gd name="T2" fmla="*/ 24 w 25"/>
                <a:gd name="T3" fmla="*/ 23 h 24"/>
                <a:gd name="T4" fmla="*/ 24 w 25"/>
                <a:gd name="T5" fmla="*/ 20 h 24"/>
                <a:gd name="T6" fmla="*/ 4 w 25"/>
                <a:gd name="T7" fmla="*/ 0 h 24"/>
                <a:gd name="T8" fmla="*/ 1 w 25"/>
                <a:gd name="T9" fmla="*/ 0 h 24"/>
                <a:gd name="T10" fmla="*/ 1 w 25"/>
                <a:gd name="T11" fmla="*/ 4 h 24"/>
                <a:gd name="T12" fmla="*/ 21 w 25"/>
                <a:gd name="T13" fmla="*/ 23 h 24"/>
                <a:gd name="T14" fmla="*/ 24 w 25"/>
                <a:gd name="T15" fmla="*/ 23 h 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4"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1"/>
                    <a:pt x="24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3" y="24"/>
                    <a:pt x="24" y="2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1" name="îSľïḍê"/>
            <p:cNvSpPr/>
            <p:nvPr/>
          </p:nvSpPr>
          <p:spPr bwMode="auto">
            <a:xfrm>
              <a:off x="23106763" y="15365541"/>
              <a:ext cx="61192" cy="114736"/>
            </a:xfrm>
            <a:custGeom>
              <a:gdLst>
                <a:gd name="T0" fmla="*/ 1 w 12"/>
                <a:gd name="T1" fmla="*/ 22 h 22"/>
                <a:gd name="T2" fmla="*/ 1 w 12"/>
                <a:gd name="T3" fmla="*/ 22 h 22"/>
                <a:gd name="T4" fmla="*/ 3 w 12"/>
                <a:gd name="T5" fmla="*/ 21 h 22"/>
                <a:gd name="T6" fmla="*/ 12 w 12"/>
                <a:gd name="T7" fmla="*/ 2 h 22"/>
                <a:gd name="T8" fmla="*/ 11 w 12"/>
                <a:gd name="T9" fmla="*/ 0 h 22"/>
                <a:gd name="T10" fmla="*/ 9 w 12"/>
                <a:gd name="T11" fmla="*/ 1 h 22"/>
                <a:gd name="T12" fmla="*/ 0 w 12"/>
                <a:gd name="T13" fmla="*/ 20 h 22"/>
                <a:gd name="T14" fmla="*/ 1 w 12"/>
                <a:gd name="T15" fmla="*/ 22 h 2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2"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2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2" name="i$ḷîḑe"/>
            <p:cNvSpPr/>
            <p:nvPr/>
          </p:nvSpPr>
          <p:spPr bwMode="auto">
            <a:xfrm>
              <a:off x="24747505" y="14719184"/>
              <a:ext cx="1510706" cy="787862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4 w 288"/>
                <a:gd name="T5" fmla="*/ 0 h 150"/>
                <a:gd name="T6" fmla="*/ 235 w 288"/>
                <a:gd name="T7" fmla="*/ 0 h 150"/>
                <a:gd name="T8" fmla="*/ 236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4" y="131"/>
                    <a:pt x="54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6" y="25"/>
                  </a:cubicBezTo>
                  <a:cubicBezTo>
                    <a:pt x="242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3" name="ïsľiḑè"/>
            <p:cNvSpPr/>
            <p:nvPr/>
          </p:nvSpPr>
          <p:spPr bwMode="auto">
            <a:xfrm>
              <a:off x="24736031" y="15507047"/>
              <a:ext cx="1537478" cy="26774"/>
            </a:xfrm>
            <a:custGeom>
              <a:gdLst>
                <a:gd name="T0" fmla="*/ 291 w 293"/>
                <a:gd name="T1" fmla="*/ 5 h 5"/>
                <a:gd name="T2" fmla="*/ 2 w 293"/>
                <a:gd name="T3" fmla="*/ 5 h 5"/>
                <a:gd name="T4" fmla="*/ 0 w 293"/>
                <a:gd name="T5" fmla="*/ 4 h 5"/>
                <a:gd name="T6" fmla="*/ 0 w 293"/>
                <a:gd name="T7" fmla="*/ 2 h 5"/>
                <a:gd name="T8" fmla="*/ 2 w 293"/>
                <a:gd name="T9" fmla="*/ 0 h 5"/>
                <a:gd name="T10" fmla="*/ 291 w 293"/>
                <a:gd name="T11" fmla="*/ 0 h 5"/>
                <a:gd name="T12" fmla="*/ 293 w 293"/>
                <a:gd name="T13" fmla="*/ 2 h 5"/>
                <a:gd name="T14" fmla="*/ 293 w 293"/>
                <a:gd name="T15" fmla="*/ 4 h 5"/>
                <a:gd name="T16" fmla="*/ 291 w 293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5">
                  <a:moveTo>
                    <a:pt x="29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3" y="1"/>
                    <a:pt x="293" y="2"/>
                  </a:cubicBezTo>
                  <a:cubicBezTo>
                    <a:pt x="293" y="4"/>
                    <a:pt x="293" y="4"/>
                    <a:pt x="293" y="4"/>
                  </a:cubicBezTo>
                  <a:cubicBezTo>
                    <a:pt x="293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4" name="ïSľïďé"/>
            <p:cNvSpPr/>
            <p:nvPr/>
          </p:nvSpPr>
          <p:spPr bwMode="auto">
            <a:xfrm>
              <a:off x="23925220" y="12646268"/>
              <a:ext cx="3178218" cy="2237374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2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5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2" y="1"/>
                  </a:cubicBezTo>
                  <a:cubicBezTo>
                    <a:pt x="25" y="0"/>
                    <a:pt x="29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5" name="iŝļiḍê"/>
            <p:cNvSpPr/>
            <p:nvPr/>
          </p:nvSpPr>
          <p:spPr bwMode="auto">
            <a:xfrm>
              <a:off x="23925220" y="12646266"/>
              <a:ext cx="3178218" cy="1931408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3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2 w 606"/>
                <a:gd name="T27" fmla="*/ 1 h 369"/>
                <a:gd name="T28" fmla="*/ 26 w 606"/>
                <a:gd name="T29" fmla="*/ 0 h 369"/>
                <a:gd name="T30" fmla="*/ 28 w 606"/>
                <a:gd name="T31" fmla="*/ 0 h 369"/>
                <a:gd name="T32" fmla="*/ 31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1 w 606"/>
                <a:gd name="T39" fmla="*/ 0 h 369"/>
                <a:gd name="T40" fmla="*/ 584 w 606"/>
                <a:gd name="T41" fmla="*/ 1 h 369"/>
                <a:gd name="T42" fmla="*/ 585 w 606"/>
                <a:gd name="T43" fmla="*/ 2 h 369"/>
                <a:gd name="T44" fmla="*/ 595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4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2" y="1"/>
                  </a:cubicBezTo>
                  <a:cubicBezTo>
                    <a:pt x="23" y="1"/>
                    <a:pt x="24" y="1"/>
                    <a:pt x="26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9" y="0"/>
                    <a:pt x="581" y="0"/>
                  </a:cubicBezTo>
                  <a:cubicBezTo>
                    <a:pt x="582" y="0"/>
                    <a:pt x="583" y="1"/>
                    <a:pt x="584" y="1"/>
                  </a:cubicBezTo>
                  <a:cubicBezTo>
                    <a:pt x="584" y="1"/>
                    <a:pt x="585" y="1"/>
                    <a:pt x="585" y="2"/>
                  </a:cubicBezTo>
                  <a:cubicBezTo>
                    <a:pt x="589" y="3"/>
                    <a:pt x="592" y="5"/>
                    <a:pt x="595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3" y="15"/>
                    <a:pt x="606" y="23"/>
                    <a:pt x="606" y="32"/>
                  </a:cubicBezTo>
                </a:path>
              </a:pathLst>
            </a:custGeom>
            <a:solidFill>
              <a:srgbClr val="19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6" name="îṥḻiḍe"/>
            <p:cNvSpPr/>
            <p:nvPr/>
          </p:nvSpPr>
          <p:spPr bwMode="auto">
            <a:xfrm>
              <a:off x="24705433" y="14719184"/>
              <a:ext cx="1510706" cy="787862"/>
            </a:xfrm>
            <a:custGeom>
              <a:gdLst>
                <a:gd name="T0" fmla="*/ 288 w 288"/>
                <a:gd name="T1" fmla="*/ 150 h 150"/>
                <a:gd name="T2" fmla="*/ 0 w 288"/>
                <a:gd name="T3" fmla="*/ 150 h 150"/>
                <a:gd name="T4" fmla="*/ 53 w 288"/>
                <a:gd name="T5" fmla="*/ 0 h 150"/>
                <a:gd name="T6" fmla="*/ 235 w 288"/>
                <a:gd name="T7" fmla="*/ 0 h 150"/>
                <a:gd name="T8" fmla="*/ 235 w 288"/>
                <a:gd name="T9" fmla="*/ 25 h 150"/>
                <a:gd name="T10" fmla="*/ 288 w 288"/>
                <a:gd name="T11" fmla="*/ 15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150">
                  <a:moveTo>
                    <a:pt x="288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17"/>
                    <a:pt x="235" y="25"/>
                  </a:cubicBezTo>
                  <a:cubicBezTo>
                    <a:pt x="241" y="134"/>
                    <a:pt x="288" y="150"/>
                    <a:pt x="288" y="150"/>
                  </a:cubicBezTo>
                  <a:close/>
                </a:path>
              </a:pathLst>
            </a:cu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7" name="ïšḻiḑe"/>
            <p:cNvSpPr/>
            <p:nvPr/>
          </p:nvSpPr>
          <p:spPr bwMode="auto">
            <a:xfrm>
              <a:off x="24693958" y="15507047"/>
              <a:ext cx="1533654" cy="26774"/>
            </a:xfrm>
            <a:custGeom>
              <a:gdLst>
                <a:gd name="T0" fmla="*/ 291 w 292"/>
                <a:gd name="T1" fmla="*/ 5 h 5"/>
                <a:gd name="T2" fmla="*/ 1 w 292"/>
                <a:gd name="T3" fmla="*/ 5 h 5"/>
                <a:gd name="T4" fmla="*/ 0 w 292"/>
                <a:gd name="T5" fmla="*/ 4 h 5"/>
                <a:gd name="T6" fmla="*/ 0 w 292"/>
                <a:gd name="T7" fmla="*/ 2 h 5"/>
                <a:gd name="T8" fmla="*/ 1 w 292"/>
                <a:gd name="T9" fmla="*/ 0 h 5"/>
                <a:gd name="T10" fmla="*/ 291 w 292"/>
                <a:gd name="T11" fmla="*/ 0 h 5"/>
                <a:gd name="T12" fmla="*/ 292 w 292"/>
                <a:gd name="T13" fmla="*/ 2 h 5"/>
                <a:gd name="T14" fmla="*/ 292 w 292"/>
                <a:gd name="T15" fmla="*/ 4 h 5"/>
                <a:gd name="T16" fmla="*/ 291 w 292"/>
                <a:gd name="T17" fmla="*/ 5 h 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">
                  <a:moveTo>
                    <a:pt x="29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2" y="0"/>
                    <a:pt x="292" y="1"/>
                    <a:pt x="292" y="2"/>
                  </a:cubicBezTo>
                  <a:cubicBezTo>
                    <a:pt x="292" y="4"/>
                    <a:pt x="292" y="4"/>
                    <a:pt x="292" y="4"/>
                  </a:cubicBezTo>
                  <a:cubicBezTo>
                    <a:pt x="292" y="5"/>
                    <a:pt x="292" y="5"/>
                    <a:pt x="291" y="5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8" name="ïṥļîde"/>
            <p:cNvSpPr/>
            <p:nvPr/>
          </p:nvSpPr>
          <p:spPr bwMode="auto">
            <a:xfrm>
              <a:off x="24705432" y="14719184"/>
              <a:ext cx="1235338" cy="787862"/>
            </a:xfrm>
            <a:custGeom>
              <a:gdLst>
                <a:gd name="T0" fmla="*/ 235 w 235"/>
                <a:gd name="T1" fmla="*/ 30 h 150"/>
                <a:gd name="T2" fmla="*/ 226 w 235"/>
                <a:gd name="T3" fmla="*/ 32 h 150"/>
                <a:gd name="T4" fmla="*/ 105 w 235"/>
                <a:gd name="T5" fmla="*/ 129 h 150"/>
                <a:gd name="T6" fmla="*/ 69 w 235"/>
                <a:gd name="T7" fmla="*/ 150 h 150"/>
                <a:gd name="T8" fmla="*/ 0 w 235"/>
                <a:gd name="T9" fmla="*/ 150 h 150"/>
                <a:gd name="T10" fmla="*/ 53 w 235"/>
                <a:gd name="T11" fmla="*/ 0 h 150"/>
                <a:gd name="T12" fmla="*/ 235 w 235"/>
                <a:gd name="T13" fmla="*/ 0 h 150"/>
                <a:gd name="T14" fmla="*/ 235 w 235"/>
                <a:gd name="T15" fmla="*/ 30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50">
                  <a:moveTo>
                    <a:pt x="235" y="30"/>
                  </a:moveTo>
                  <a:cubicBezTo>
                    <a:pt x="233" y="31"/>
                    <a:pt x="230" y="32"/>
                    <a:pt x="226" y="32"/>
                  </a:cubicBezTo>
                  <a:cubicBezTo>
                    <a:pt x="144" y="32"/>
                    <a:pt x="132" y="100"/>
                    <a:pt x="105" y="129"/>
                  </a:cubicBezTo>
                  <a:cubicBezTo>
                    <a:pt x="92" y="142"/>
                    <a:pt x="79" y="148"/>
                    <a:pt x="6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53" y="131"/>
                    <a:pt x="53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35" y="9"/>
                    <a:pt x="235" y="23"/>
                    <a:pt x="235" y="30"/>
                  </a:cubicBez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9" name="îSḻïḋe"/>
            <p:cNvSpPr/>
            <p:nvPr/>
          </p:nvSpPr>
          <p:spPr bwMode="auto">
            <a:xfrm>
              <a:off x="23871678" y="12646268"/>
              <a:ext cx="3182042" cy="2237374"/>
            </a:xfrm>
            <a:custGeom>
              <a:gdLst>
                <a:gd name="T0" fmla="*/ 606 w 606"/>
                <a:gd name="T1" fmla="*/ 32 h 427"/>
                <a:gd name="T2" fmla="*/ 606 w 606"/>
                <a:gd name="T3" fmla="*/ 395 h 427"/>
                <a:gd name="T4" fmla="*/ 574 w 606"/>
                <a:gd name="T5" fmla="*/ 427 h 427"/>
                <a:gd name="T6" fmla="*/ 32 w 606"/>
                <a:gd name="T7" fmla="*/ 427 h 427"/>
                <a:gd name="T8" fmla="*/ 0 w 606"/>
                <a:gd name="T9" fmla="*/ 395 h 427"/>
                <a:gd name="T10" fmla="*/ 0 w 606"/>
                <a:gd name="T11" fmla="*/ 32 h 427"/>
                <a:gd name="T12" fmla="*/ 21 w 606"/>
                <a:gd name="T13" fmla="*/ 1 h 427"/>
                <a:gd name="T14" fmla="*/ 32 w 606"/>
                <a:gd name="T15" fmla="*/ 0 h 427"/>
                <a:gd name="T16" fmla="*/ 574 w 606"/>
                <a:gd name="T17" fmla="*/ 0 h 427"/>
                <a:gd name="T18" fmla="*/ 606 w 606"/>
                <a:gd name="T19" fmla="*/ 32 h 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6" h="427">
                  <a:moveTo>
                    <a:pt x="606" y="32"/>
                  </a:moveTo>
                  <a:cubicBezTo>
                    <a:pt x="606" y="395"/>
                    <a:pt x="606" y="395"/>
                    <a:pt x="606" y="395"/>
                  </a:cubicBezTo>
                  <a:cubicBezTo>
                    <a:pt x="606" y="412"/>
                    <a:pt x="592" y="427"/>
                    <a:pt x="574" y="427"/>
                  </a:cubicBezTo>
                  <a:cubicBezTo>
                    <a:pt x="32" y="427"/>
                    <a:pt x="32" y="427"/>
                    <a:pt x="32" y="427"/>
                  </a:cubicBezTo>
                  <a:cubicBezTo>
                    <a:pt x="14" y="427"/>
                    <a:pt x="0" y="412"/>
                    <a:pt x="0" y="39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9" y="6"/>
                    <a:pt x="21" y="1"/>
                  </a:cubicBezTo>
                  <a:cubicBezTo>
                    <a:pt x="25" y="0"/>
                    <a:pt x="28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92" y="0"/>
                    <a:pt x="606" y="14"/>
                    <a:pt x="606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0" name="iŝļíďé"/>
            <p:cNvSpPr/>
            <p:nvPr/>
          </p:nvSpPr>
          <p:spPr bwMode="auto">
            <a:xfrm>
              <a:off x="23871678" y="12646266"/>
              <a:ext cx="3182042" cy="1931408"/>
            </a:xfrm>
            <a:custGeom>
              <a:gdLst>
                <a:gd name="T0" fmla="*/ 606 w 606"/>
                <a:gd name="T1" fmla="*/ 32 h 369"/>
                <a:gd name="T2" fmla="*/ 606 w 606"/>
                <a:gd name="T3" fmla="*/ 369 h 369"/>
                <a:gd name="T4" fmla="*/ 0 w 606"/>
                <a:gd name="T5" fmla="*/ 369 h 369"/>
                <a:gd name="T6" fmla="*/ 0 w 606"/>
                <a:gd name="T7" fmla="*/ 32 h 369"/>
                <a:gd name="T8" fmla="*/ 0 w 606"/>
                <a:gd name="T9" fmla="*/ 30 h 369"/>
                <a:gd name="T10" fmla="*/ 0 w 606"/>
                <a:gd name="T11" fmla="*/ 29 h 369"/>
                <a:gd name="T12" fmla="*/ 0 w 606"/>
                <a:gd name="T13" fmla="*/ 28 h 369"/>
                <a:gd name="T14" fmla="*/ 1 w 606"/>
                <a:gd name="T15" fmla="*/ 25 h 369"/>
                <a:gd name="T16" fmla="*/ 2 w 606"/>
                <a:gd name="T17" fmla="*/ 22 h 369"/>
                <a:gd name="T18" fmla="*/ 2 w 606"/>
                <a:gd name="T19" fmla="*/ 20 h 369"/>
                <a:gd name="T20" fmla="*/ 2 w 606"/>
                <a:gd name="T21" fmla="*/ 19 h 369"/>
                <a:gd name="T22" fmla="*/ 6 w 606"/>
                <a:gd name="T23" fmla="*/ 13 h 369"/>
                <a:gd name="T24" fmla="*/ 9 w 606"/>
                <a:gd name="T25" fmla="*/ 9 h 369"/>
                <a:gd name="T26" fmla="*/ 21 w 606"/>
                <a:gd name="T27" fmla="*/ 1 h 369"/>
                <a:gd name="T28" fmla="*/ 25 w 606"/>
                <a:gd name="T29" fmla="*/ 0 h 369"/>
                <a:gd name="T30" fmla="*/ 28 w 606"/>
                <a:gd name="T31" fmla="*/ 0 h 369"/>
                <a:gd name="T32" fmla="*/ 30 w 606"/>
                <a:gd name="T33" fmla="*/ 0 h 369"/>
                <a:gd name="T34" fmla="*/ 32 w 606"/>
                <a:gd name="T35" fmla="*/ 0 h 369"/>
                <a:gd name="T36" fmla="*/ 574 w 606"/>
                <a:gd name="T37" fmla="*/ 0 h 369"/>
                <a:gd name="T38" fmla="*/ 580 w 606"/>
                <a:gd name="T39" fmla="*/ 0 h 369"/>
                <a:gd name="T40" fmla="*/ 583 w 606"/>
                <a:gd name="T41" fmla="*/ 1 h 369"/>
                <a:gd name="T42" fmla="*/ 585 w 606"/>
                <a:gd name="T43" fmla="*/ 2 h 369"/>
                <a:gd name="T44" fmla="*/ 594 w 606"/>
                <a:gd name="T45" fmla="*/ 7 h 369"/>
                <a:gd name="T46" fmla="*/ 597 w 606"/>
                <a:gd name="T47" fmla="*/ 9 h 369"/>
                <a:gd name="T48" fmla="*/ 606 w 606"/>
                <a:gd name="T49" fmla="*/ 32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369">
                  <a:moveTo>
                    <a:pt x="606" y="32"/>
                  </a:moveTo>
                  <a:cubicBezTo>
                    <a:pt x="606" y="369"/>
                    <a:pt x="606" y="369"/>
                    <a:pt x="606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0" y="30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7" y="12"/>
                    <a:pt x="8" y="10"/>
                    <a:pt x="9" y="9"/>
                  </a:cubicBezTo>
                  <a:cubicBezTo>
                    <a:pt x="13" y="6"/>
                    <a:pt x="17" y="3"/>
                    <a:pt x="21" y="1"/>
                  </a:cubicBezTo>
                  <a:cubicBezTo>
                    <a:pt x="23" y="1"/>
                    <a:pt x="24" y="1"/>
                    <a:pt x="25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6" y="0"/>
                    <a:pt x="578" y="0"/>
                    <a:pt x="580" y="0"/>
                  </a:cubicBezTo>
                  <a:cubicBezTo>
                    <a:pt x="581" y="0"/>
                    <a:pt x="582" y="1"/>
                    <a:pt x="583" y="1"/>
                  </a:cubicBezTo>
                  <a:cubicBezTo>
                    <a:pt x="584" y="1"/>
                    <a:pt x="584" y="1"/>
                    <a:pt x="585" y="2"/>
                  </a:cubicBezTo>
                  <a:cubicBezTo>
                    <a:pt x="588" y="3"/>
                    <a:pt x="592" y="5"/>
                    <a:pt x="594" y="7"/>
                  </a:cubicBezTo>
                  <a:cubicBezTo>
                    <a:pt x="595" y="8"/>
                    <a:pt x="596" y="8"/>
                    <a:pt x="597" y="9"/>
                  </a:cubicBezTo>
                  <a:cubicBezTo>
                    <a:pt x="602" y="15"/>
                    <a:pt x="606" y="23"/>
                    <a:pt x="606" y="32"/>
                  </a:cubicBezTo>
                </a:path>
              </a:pathLst>
            </a:custGeom>
            <a:solidFill>
              <a:srgbClr val="37A8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1" name="iSḻïďe"/>
            <p:cNvSpPr/>
            <p:nvPr/>
          </p:nvSpPr>
          <p:spPr bwMode="auto">
            <a:xfrm>
              <a:off x="25355615" y="14638869"/>
              <a:ext cx="175930" cy="175930"/>
            </a:xfrm>
            <a:prstGeom prst="ellipse">
              <a:avLst/>
            </a:prstGeom>
            <a:solidFill>
              <a:srgbClr val="DAD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2" name="iṧḷídê"/>
            <p:cNvSpPr/>
            <p:nvPr/>
          </p:nvSpPr>
          <p:spPr bwMode="auto">
            <a:xfrm>
              <a:off x="23871678" y="12646266"/>
              <a:ext cx="3182042" cy="1931408"/>
            </a:xfrm>
            <a:custGeom>
              <a:gdLst>
                <a:gd name="T0" fmla="*/ 597 w 606"/>
                <a:gd name="T1" fmla="*/ 9 h 369"/>
                <a:gd name="T2" fmla="*/ 594 w 606"/>
                <a:gd name="T3" fmla="*/ 7 h 369"/>
                <a:gd name="T4" fmla="*/ 585 w 606"/>
                <a:gd name="T5" fmla="*/ 2 h 369"/>
                <a:gd name="T6" fmla="*/ 583 w 606"/>
                <a:gd name="T7" fmla="*/ 1 h 369"/>
                <a:gd name="T8" fmla="*/ 580 w 606"/>
                <a:gd name="T9" fmla="*/ 0 h 369"/>
                <a:gd name="T10" fmla="*/ 574 w 606"/>
                <a:gd name="T11" fmla="*/ 0 h 369"/>
                <a:gd name="T12" fmla="*/ 32 w 606"/>
                <a:gd name="T13" fmla="*/ 0 h 369"/>
                <a:gd name="T14" fmla="*/ 30 w 606"/>
                <a:gd name="T15" fmla="*/ 0 h 369"/>
                <a:gd name="T16" fmla="*/ 28 w 606"/>
                <a:gd name="T17" fmla="*/ 0 h 369"/>
                <a:gd name="T18" fmla="*/ 25 w 606"/>
                <a:gd name="T19" fmla="*/ 0 h 369"/>
                <a:gd name="T20" fmla="*/ 12 w 606"/>
                <a:gd name="T21" fmla="*/ 7 h 369"/>
                <a:gd name="T22" fmla="*/ 12 w 606"/>
                <a:gd name="T23" fmla="*/ 7 h 369"/>
                <a:gd name="T24" fmla="*/ 9 w 606"/>
                <a:gd name="T25" fmla="*/ 9 h 369"/>
                <a:gd name="T26" fmla="*/ 6 w 606"/>
                <a:gd name="T27" fmla="*/ 13 h 369"/>
                <a:gd name="T28" fmla="*/ 2 w 606"/>
                <a:gd name="T29" fmla="*/ 19 h 369"/>
                <a:gd name="T30" fmla="*/ 2 w 606"/>
                <a:gd name="T31" fmla="*/ 20 h 369"/>
                <a:gd name="T32" fmla="*/ 2 w 606"/>
                <a:gd name="T33" fmla="*/ 22 h 369"/>
                <a:gd name="T34" fmla="*/ 1 w 606"/>
                <a:gd name="T35" fmla="*/ 25 h 369"/>
                <a:gd name="T36" fmla="*/ 0 w 606"/>
                <a:gd name="T37" fmla="*/ 28 h 369"/>
                <a:gd name="T38" fmla="*/ 0 w 606"/>
                <a:gd name="T39" fmla="*/ 29 h 369"/>
                <a:gd name="T40" fmla="*/ 0 w 606"/>
                <a:gd name="T41" fmla="*/ 30 h 369"/>
                <a:gd name="T42" fmla="*/ 0 w 606"/>
                <a:gd name="T43" fmla="*/ 32 h 369"/>
                <a:gd name="T44" fmla="*/ 0 w 606"/>
                <a:gd name="T45" fmla="*/ 369 h 369"/>
                <a:gd name="T46" fmla="*/ 606 w 606"/>
                <a:gd name="T47" fmla="*/ 369 h 369"/>
                <a:gd name="T48" fmla="*/ 606 w 606"/>
                <a:gd name="T49" fmla="*/ 32 h 369"/>
                <a:gd name="T50" fmla="*/ 597 w 606"/>
                <a:gd name="T51" fmla="*/ 9 h 369"/>
                <a:gd name="T52" fmla="*/ 581 w 606"/>
                <a:gd name="T53" fmla="*/ 337 h 369"/>
                <a:gd name="T54" fmla="*/ 25 w 606"/>
                <a:gd name="T55" fmla="*/ 337 h 369"/>
                <a:gd name="T56" fmla="*/ 25 w 606"/>
                <a:gd name="T57" fmla="*/ 32 h 369"/>
                <a:gd name="T58" fmla="*/ 32 w 606"/>
                <a:gd name="T59" fmla="*/ 25 h 369"/>
                <a:gd name="T60" fmla="*/ 574 w 606"/>
                <a:gd name="T61" fmla="*/ 25 h 369"/>
                <a:gd name="T62" fmla="*/ 581 w 606"/>
                <a:gd name="T63" fmla="*/ 32 h 369"/>
                <a:gd name="T64" fmla="*/ 581 w 606"/>
                <a:gd name="T65" fmla="*/ 337 h 36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369">
                  <a:moveTo>
                    <a:pt x="597" y="9"/>
                  </a:moveTo>
                  <a:cubicBezTo>
                    <a:pt x="596" y="8"/>
                    <a:pt x="595" y="8"/>
                    <a:pt x="594" y="7"/>
                  </a:cubicBezTo>
                  <a:cubicBezTo>
                    <a:pt x="592" y="5"/>
                    <a:pt x="588" y="3"/>
                    <a:pt x="585" y="2"/>
                  </a:cubicBezTo>
                  <a:cubicBezTo>
                    <a:pt x="584" y="1"/>
                    <a:pt x="584" y="1"/>
                    <a:pt x="583" y="1"/>
                  </a:cubicBezTo>
                  <a:cubicBezTo>
                    <a:pt x="582" y="1"/>
                    <a:pt x="581" y="0"/>
                    <a:pt x="580" y="0"/>
                  </a:cubicBezTo>
                  <a:cubicBezTo>
                    <a:pt x="578" y="0"/>
                    <a:pt x="576" y="0"/>
                    <a:pt x="57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"/>
                    <a:pt x="16" y="4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8" y="10"/>
                    <a:pt x="7" y="12"/>
                    <a:pt x="6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606" y="369"/>
                    <a:pt x="606" y="369"/>
                    <a:pt x="606" y="369"/>
                  </a:cubicBezTo>
                  <a:cubicBezTo>
                    <a:pt x="606" y="32"/>
                    <a:pt x="606" y="32"/>
                    <a:pt x="606" y="32"/>
                  </a:cubicBezTo>
                  <a:cubicBezTo>
                    <a:pt x="606" y="23"/>
                    <a:pt x="602" y="15"/>
                    <a:pt x="597" y="9"/>
                  </a:cubicBezTo>
                  <a:moveTo>
                    <a:pt x="581" y="337"/>
                  </a:moveTo>
                  <a:cubicBezTo>
                    <a:pt x="25" y="337"/>
                    <a:pt x="25" y="337"/>
                    <a:pt x="25" y="337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28"/>
                    <a:pt x="28" y="25"/>
                    <a:pt x="32" y="25"/>
                  </a:cubicBezTo>
                  <a:cubicBezTo>
                    <a:pt x="574" y="25"/>
                    <a:pt x="574" y="25"/>
                    <a:pt x="574" y="25"/>
                  </a:cubicBezTo>
                  <a:cubicBezTo>
                    <a:pt x="578" y="25"/>
                    <a:pt x="581" y="28"/>
                    <a:pt x="581" y="32"/>
                  </a:cubicBezTo>
                  <a:cubicBezTo>
                    <a:pt x="581" y="337"/>
                    <a:pt x="581" y="337"/>
                    <a:pt x="581" y="337"/>
                  </a:cubicBezTo>
                </a:path>
              </a:pathLst>
            </a:custGeom>
            <a:solidFill>
              <a:srgbClr val="272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3" name="ïṩļîḋè"/>
            <p:cNvSpPr/>
            <p:nvPr/>
          </p:nvSpPr>
          <p:spPr bwMode="auto">
            <a:xfrm>
              <a:off x="24135573" y="12646268"/>
              <a:ext cx="2734568" cy="130034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212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4" name="ïṧlïdé"/>
            <p:cNvSpPr/>
            <p:nvPr/>
          </p:nvSpPr>
          <p:spPr bwMode="auto">
            <a:xfrm>
              <a:off x="24135573" y="12646268"/>
              <a:ext cx="2734568" cy="130034"/>
            </a:xfrm>
            <a:custGeom>
              <a:gdLst>
                <a:gd name="T0" fmla="*/ 715 w 715"/>
                <a:gd name="T1" fmla="*/ 0 h 34"/>
                <a:gd name="T2" fmla="*/ 127 w 715"/>
                <a:gd name="T3" fmla="*/ 0 h 34"/>
                <a:gd name="T4" fmla="*/ 108 w 715"/>
                <a:gd name="T5" fmla="*/ 0 h 34"/>
                <a:gd name="T6" fmla="*/ 101 w 715"/>
                <a:gd name="T7" fmla="*/ 0 h 34"/>
                <a:gd name="T8" fmla="*/ 87 w 715"/>
                <a:gd name="T9" fmla="*/ 0 h 34"/>
                <a:gd name="T10" fmla="*/ 48 w 715"/>
                <a:gd name="T11" fmla="*/ 0 h 34"/>
                <a:gd name="T12" fmla="*/ 34 w 715"/>
                <a:gd name="T13" fmla="*/ 0 h 34"/>
                <a:gd name="T14" fmla="*/ 27 w 715"/>
                <a:gd name="T15" fmla="*/ 0 h 34"/>
                <a:gd name="T16" fmla="*/ 8 w 715"/>
                <a:gd name="T17" fmla="*/ 0 h 34"/>
                <a:gd name="T18" fmla="*/ 0 w 715"/>
                <a:gd name="T19" fmla="*/ 0 h 34"/>
                <a:gd name="T20" fmla="*/ 0 w 715"/>
                <a:gd name="T21" fmla="*/ 34 h 34"/>
                <a:gd name="T22" fmla="*/ 715 w 715"/>
                <a:gd name="T23" fmla="*/ 34 h 34"/>
                <a:gd name="T24" fmla="*/ 715 w 715"/>
                <a:gd name="T25" fmla="*/ 0 h 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34">
                  <a:moveTo>
                    <a:pt x="715" y="0"/>
                  </a:moveTo>
                  <a:lnTo>
                    <a:pt x="127" y="0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5" y="34"/>
                  </a:lnTo>
                  <a:lnTo>
                    <a:pt x="7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5" name="îṧļíḑè"/>
            <p:cNvSpPr/>
            <p:nvPr/>
          </p:nvSpPr>
          <p:spPr bwMode="auto">
            <a:xfrm>
              <a:off x="24242661" y="11996093"/>
              <a:ext cx="160632" cy="156808"/>
            </a:xfrm>
            <a:prstGeom prst="ellipse">
              <a:avLst/>
            </a:prstGeom>
            <a:solidFill>
              <a:srgbClr val="E7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6" name="iṣḷîḋe"/>
            <p:cNvSpPr/>
            <p:nvPr/>
          </p:nvSpPr>
          <p:spPr bwMode="auto">
            <a:xfrm>
              <a:off x="24449187" y="11996093"/>
              <a:ext cx="152982" cy="156808"/>
            </a:xfrm>
            <a:prstGeom prst="ellipse">
              <a:avLst/>
            </a:prstGeom>
            <a:solidFill>
              <a:srgbClr val="EED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7" name="işľiḓê"/>
            <p:cNvSpPr/>
            <p:nvPr/>
          </p:nvSpPr>
          <p:spPr bwMode="auto">
            <a:xfrm>
              <a:off x="20911458" y="15533822"/>
              <a:ext cx="9167496" cy="225650"/>
            </a:xfrm>
            <a:custGeom>
              <a:gdLst>
                <a:gd name="T0" fmla="*/ 1725 w 1747"/>
                <a:gd name="T1" fmla="*/ 43 h 43"/>
                <a:gd name="T2" fmla="*/ 21 w 1747"/>
                <a:gd name="T3" fmla="*/ 43 h 43"/>
                <a:gd name="T4" fmla="*/ 0 w 1747"/>
                <a:gd name="T5" fmla="*/ 22 h 43"/>
                <a:gd name="T6" fmla="*/ 21 w 1747"/>
                <a:gd name="T7" fmla="*/ 0 h 43"/>
                <a:gd name="T8" fmla="*/ 1725 w 1747"/>
                <a:gd name="T9" fmla="*/ 0 h 43"/>
                <a:gd name="T10" fmla="*/ 1747 w 1747"/>
                <a:gd name="T11" fmla="*/ 22 h 43"/>
                <a:gd name="T12" fmla="*/ 1725 w 1747"/>
                <a:gd name="T13" fmla="*/ 43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7" h="43">
                  <a:moveTo>
                    <a:pt x="1725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725" y="0"/>
                    <a:pt x="1725" y="0"/>
                    <a:pt x="1725" y="0"/>
                  </a:cubicBezTo>
                  <a:cubicBezTo>
                    <a:pt x="1737" y="0"/>
                    <a:pt x="1747" y="10"/>
                    <a:pt x="1747" y="22"/>
                  </a:cubicBezTo>
                  <a:cubicBezTo>
                    <a:pt x="1747" y="33"/>
                    <a:pt x="1737" y="43"/>
                    <a:pt x="1725" y="43"/>
                  </a:cubicBezTo>
                  <a:close/>
                </a:path>
              </a:pathLst>
            </a:custGeom>
            <a:solidFill>
              <a:srgbClr val="26A0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8" name="ïś1ïďe"/>
            <p:cNvSpPr/>
            <p:nvPr/>
          </p:nvSpPr>
          <p:spPr bwMode="auto">
            <a:xfrm>
              <a:off x="27172283" y="11644230"/>
              <a:ext cx="107088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9" name="iṧļíḓé"/>
            <p:cNvSpPr/>
            <p:nvPr/>
          </p:nvSpPr>
          <p:spPr bwMode="auto">
            <a:xfrm>
              <a:off x="23351536" y="12168197"/>
              <a:ext cx="107088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0" name="ïŝľiḍè"/>
            <p:cNvSpPr/>
            <p:nvPr/>
          </p:nvSpPr>
          <p:spPr bwMode="auto">
            <a:xfrm>
              <a:off x="24403293" y="14118729"/>
              <a:ext cx="103266" cy="103266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1" name="í$1ïďe"/>
            <p:cNvSpPr/>
            <p:nvPr/>
          </p:nvSpPr>
          <p:spPr bwMode="auto">
            <a:xfrm>
              <a:off x="27237299" y="12818374"/>
              <a:ext cx="103266" cy="107088"/>
            </a:xfrm>
            <a:custGeom>
              <a:gdLst>
                <a:gd name="T0" fmla="*/ 18 w 20"/>
                <a:gd name="T1" fmla="*/ 10 h 20"/>
                <a:gd name="T2" fmla="*/ 16 w 20"/>
                <a:gd name="T3" fmla="*/ 10 h 20"/>
                <a:gd name="T4" fmla="*/ 10 w 20"/>
                <a:gd name="T5" fmla="*/ 16 h 20"/>
                <a:gd name="T6" fmla="*/ 4 w 20"/>
                <a:gd name="T7" fmla="*/ 10 h 20"/>
                <a:gd name="T8" fmla="*/ 10 w 20"/>
                <a:gd name="T9" fmla="*/ 4 h 20"/>
                <a:gd name="T10" fmla="*/ 16 w 20"/>
                <a:gd name="T11" fmla="*/ 10 h 20"/>
                <a:gd name="T12" fmla="*/ 18 w 20"/>
                <a:gd name="T13" fmla="*/ 10 h 20"/>
                <a:gd name="T14" fmla="*/ 20 w 20"/>
                <a:gd name="T15" fmla="*/ 10 h 20"/>
                <a:gd name="T16" fmla="*/ 10 w 20"/>
                <a:gd name="T17" fmla="*/ 0 h 20"/>
                <a:gd name="T18" fmla="*/ 0 w 20"/>
                <a:gd name="T19" fmla="*/ 10 h 20"/>
                <a:gd name="T20" fmla="*/ 10 w 20"/>
                <a:gd name="T21" fmla="*/ 20 h 20"/>
                <a:gd name="T22" fmla="*/ 20 w 20"/>
                <a:gd name="T23" fmla="*/ 10 h 20"/>
                <a:gd name="T24" fmla="*/ 18 w 20"/>
                <a:gd name="T25" fmla="*/ 10 h 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8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3"/>
                    <a:pt x="14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6" y="7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2" name="iSļiḑé"/>
            <p:cNvSpPr/>
            <p:nvPr/>
          </p:nvSpPr>
          <p:spPr bwMode="auto">
            <a:xfrm>
              <a:off x="23450973" y="13594762"/>
              <a:ext cx="99438" cy="95616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3" name="ïšľïḑe"/>
            <p:cNvSpPr/>
            <p:nvPr/>
          </p:nvSpPr>
          <p:spPr bwMode="auto">
            <a:xfrm>
              <a:off x="23450973" y="13594762"/>
              <a:ext cx="99438" cy="95616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4" name="ï$ḻíḑe"/>
            <p:cNvSpPr/>
            <p:nvPr/>
          </p:nvSpPr>
          <p:spPr bwMode="auto">
            <a:xfrm>
              <a:off x="26958110" y="13782167"/>
              <a:ext cx="99438" cy="95616"/>
            </a:xfrm>
            <a:custGeom>
              <a:gdLst>
                <a:gd name="T0" fmla="*/ 1 w 19"/>
                <a:gd name="T1" fmla="*/ 3 h 18"/>
                <a:gd name="T2" fmla="*/ 15 w 19"/>
                <a:gd name="T3" fmla="*/ 17 h 18"/>
                <a:gd name="T4" fmla="*/ 18 w 19"/>
                <a:gd name="T5" fmla="*/ 17 h 18"/>
                <a:gd name="T6" fmla="*/ 18 w 19"/>
                <a:gd name="T7" fmla="*/ 15 h 18"/>
                <a:gd name="T8" fmla="*/ 4 w 19"/>
                <a:gd name="T9" fmla="*/ 0 h 18"/>
                <a:gd name="T10" fmla="*/ 1 w 19"/>
                <a:gd name="T11" fmla="*/ 0 h 18"/>
                <a:gd name="T12" fmla="*/ 1 w 19"/>
                <a:gd name="T13" fmla="*/ 3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" y="3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7" y="18"/>
                    <a:pt x="18" y="17"/>
                  </a:cubicBezTo>
                  <a:cubicBezTo>
                    <a:pt x="19" y="17"/>
                    <a:pt x="19" y="15"/>
                    <a:pt x="18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5" name="iṩḷidê"/>
            <p:cNvSpPr/>
            <p:nvPr/>
          </p:nvSpPr>
          <p:spPr bwMode="auto">
            <a:xfrm>
              <a:off x="26958110" y="13782167"/>
              <a:ext cx="99438" cy="95616"/>
            </a:xfrm>
            <a:custGeom>
              <a:gdLst>
                <a:gd name="T0" fmla="*/ 15 w 19"/>
                <a:gd name="T1" fmla="*/ 0 h 18"/>
                <a:gd name="T2" fmla="*/ 1 w 19"/>
                <a:gd name="T3" fmla="*/ 15 h 18"/>
                <a:gd name="T4" fmla="*/ 1 w 19"/>
                <a:gd name="T5" fmla="*/ 17 h 18"/>
                <a:gd name="T6" fmla="*/ 4 w 19"/>
                <a:gd name="T7" fmla="*/ 17 h 18"/>
                <a:gd name="T8" fmla="*/ 18 w 19"/>
                <a:gd name="T9" fmla="*/ 3 h 18"/>
                <a:gd name="T10" fmla="*/ 18 w 19"/>
                <a:gd name="T11" fmla="*/ 0 h 18"/>
                <a:gd name="T12" fmla="*/ 15 w 19"/>
                <a:gd name="T13" fmla="*/ 0 h 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15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2" y="18"/>
                    <a:pt x="3" y="18"/>
                    <a:pt x="4" y="1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6" name="iŝlïďe"/>
            <p:cNvSpPr/>
            <p:nvPr/>
          </p:nvSpPr>
          <p:spPr bwMode="auto">
            <a:xfrm>
              <a:off x="26082281" y="11855602"/>
              <a:ext cx="130034" cy="130034"/>
            </a:xfrm>
            <a:custGeom>
              <a:gdLst>
                <a:gd name="T0" fmla="*/ 1 w 25"/>
                <a:gd name="T1" fmla="*/ 4 h 25"/>
                <a:gd name="T2" fmla="*/ 22 w 25"/>
                <a:gd name="T3" fmla="*/ 25 h 25"/>
                <a:gd name="T4" fmla="*/ 24 w 25"/>
                <a:gd name="T5" fmla="*/ 25 h 25"/>
                <a:gd name="T6" fmla="*/ 24 w 25"/>
                <a:gd name="T7" fmla="*/ 22 h 25"/>
                <a:gd name="T8" fmla="*/ 4 w 25"/>
                <a:gd name="T9" fmla="*/ 1 h 25"/>
                <a:gd name="T10" fmla="*/ 1 w 25"/>
                <a:gd name="T11" fmla="*/ 1 h 25"/>
                <a:gd name="T12" fmla="*/ 1 w 25"/>
                <a:gd name="T13" fmla="*/ 4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" y="4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4" y="25"/>
                    <a:pt x="24" y="25"/>
                  </a:cubicBezTo>
                  <a:cubicBezTo>
                    <a:pt x="25" y="24"/>
                    <a:pt x="25" y="23"/>
                    <a:pt x="24" y="2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7" name="ïṣľíďe"/>
            <p:cNvSpPr/>
            <p:nvPr/>
          </p:nvSpPr>
          <p:spPr bwMode="auto">
            <a:xfrm>
              <a:off x="26082281" y="11855602"/>
              <a:ext cx="130034" cy="130034"/>
            </a:xfrm>
            <a:custGeom>
              <a:gdLst>
                <a:gd name="T0" fmla="*/ 22 w 25"/>
                <a:gd name="T1" fmla="*/ 1 h 25"/>
                <a:gd name="T2" fmla="*/ 1 w 25"/>
                <a:gd name="T3" fmla="*/ 22 h 25"/>
                <a:gd name="T4" fmla="*/ 1 w 25"/>
                <a:gd name="T5" fmla="*/ 25 h 25"/>
                <a:gd name="T6" fmla="*/ 4 w 25"/>
                <a:gd name="T7" fmla="*/ 25 h 25"/>
                <a:gd name="T8" fmla="*/ 24 w 25"/>
                <a:gd name="T9" fmla="*/ 4 h 25"/>
                <a:gd name="T10" fmla="*/ 24 w 25"/>
                <a:gd name="T11" fmla="*/ 1 h 25"/>
                <a:gd name="T12" fmla="*/ 22 w 25"/>
                <a:gd name="T13" fmla="*/ 1 h 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2" y="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4" y="0"/>
                    <a:pt x="22" y="0"/>
                    <a:pt x="22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5072606" y="9894135"/>
              <a:ext cx="860530" cy="2435716"/>
              <a:chOff x="25072597" y="9894135"/>
              <a:chExt cx="860530" cy="2435716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25367075" y="9894135"/>
                <a:ext cx="298328" cy="1640208"/>
                <a:chOff x="25367076" y="12391813"/>
                <a:chExt cx="298328" cy="2283273"/>
              </a:xfrm>
            </p:grpSpPr>
            <p:sp>
              <p:nvSpPr>
                <p:cNvPr id="174" name="îšḷíḍe"/>
                <p:cNvSpPr/>
                <p:nvPr/>
              </p:nvSpPr>
              <p:spPr bwMode="auto">
                <a:xfrm>
                  <a:off x="25367076" y="12391814"/>
                  <a:ext cx="22948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5" name="íŝļïḍè"/>
                <p:cNvSpPr/>
                <p:nvPr/>
              </p:nvSpPr>
              <p:spPr bwMode="auto">
                <a:xfrm>
                  <a:off x="25462697" y="12391813"/>
                  <a:ext cx="15298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ïṡḷiḋé"/>
                <p:cNvSpPr/>
                <p:nvPr/>
              </p:nvSpPr>
              <p:spPr bwMode="auto">
                <a:xfrm>
                  <a:off x="25554490" y="12391816"/>
                  <a:ext cx="19124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îśľiḋé"/>
                <p:cNvSpPr/>
                <p:nvPr/>
              </p:nvSpPr>
              <p:spPr bwMode="auto">
                <a:xfrm>
                  <a:off x="25646280" y="12391814"/>
                  <a:ext cx="19124" cy="2283270"/>
                </a:xfrm>
                <a:prstGeom prst="rect">
                  <a:avLst/>
                </a:prstGeom>
                <a:solidFill>
                  <a:srgbClr val="4145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914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828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743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6576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5720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4864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64008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7315200" algn="l" defTabSz="1828800" rtl="0" eaLnBrk="1" latinLnBrk="0" hangingPunct="1"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55" name="ïsľíḍè"/>
              <p:cNvSpPr/>
              <p:nvPr/>
            </p:nvSpPr>
            <p:spPr bwMode="auto">
              <a:xfrm>
                <a:off x="25305894" y="11591709"/>
                <a:ext cx="302142" cy="531616"/>
              </a:xfrm>
              <a:custGeom>
                <a:gdLst>
                  <a:gd name="T0" fmla="*/ 58 w 58"/>
                  <a:gd name="T1" fmla="*/ 74 h 101"/>
                  <a:gd name="T2" fmla="*/ 46 w 58"/>
                  <a:gd name="T3" fmla="*/ 96 h 101"/>
                  <a:gd name="T4" fmla="*/ 43 w 58"/>
                  <a:gd name="T5" fmla="*/ 98 h 101"/>
                  <a:gd name="T6" fmla="*/ 31 w 58"/>
                  <a:gd name="T7" fmla="*/ 101 h 101"/>
                  <a:gd name="T8" fmla="*/ 28 w 58"/>
                  <a:gd name="T9" fmla="*/ 101 h 101"/>
                  <a:gd name="T10" fmla="*/ 25 w 58"/>
                  <a:gd name="T11" fmla="*/ 101 h 101"/>
                  <a:gd name="T12" fmla="*/ 9 w 58"/>
                  <a:gd name="T13" fmla="*/ 93 h 101"/>
                  <a:gd name="T14" fmla="*/ 7 w 58"/>
                  <a:gd name="T15" fmla="*/ 91 h 101"/>
                  <a:gd name="T16" fmla="*/ 0 w 58"/>
                  <a:gd name="T17" fmla="*/ 73 h 101"/>
                  <a:gd name="T18" fmla="*/ 1 w 58"/>
                  <a:gd name="T19" fmla="*/ 72 h 101"/>
                  <a:gd name="T20" fmla="*/ 2 w 58"/>
                  <a:gd name="T21" fmla="*/ 72 h 101"/>
                  <a:gd name="T22" fmla="*/ 2 w 58"/>
                  <a:gd name="T23" fmla="*/ 72 h 101"/>
                  <a:gd name="T24" fmla="*/ 2 w 58"/>
                  <a:gd name="T25" fmla="*/ 73 h 101"/>
                  <a:gd name="T26" fmla="*/ 9 w 58"/>
                  <a:gd name="T27" fmla="*/ 80 h 101"/>
                  <a:gd name="T28" fmla="*/ 13 w 58"/>
                  <a:gd name="T29" fmla="*/ 83 h 101"/>
                  <a:gd name="T30" fmla="*/ 16 w 58"/>
                  <a:gd name="T31" fmla="*/ 84 h 101"/>
                  <a:gd name="T32" fmla="*/ 25 w 58"/>
                  <a:gd name="T33" fmla="*/ 86 h 101"/>
                  <a:gd name="T34" fmla="*/ 28 w 58"/>
                  <a:gd name="T35" fmla="*/ 85 h 101"/>
                  <a:gd name="T36" fmla="*/ 31 w 58"/>
                  <a:gd name="T37" fmla="*/ 85 h 101"/>
                  <a:gd name="T38" fmla="*/ 32 w 58"/>
                  <a:gd name="T39" fmla="*/ 84 h 101"/>
                  <a:gd name="T40" fmla="*/ 35 w 58"/>
                  <a:gd name="T41" fmla="*/ 82 h 101"/>
                  <a:gd name="T42" fmla="*/ 38 w 58"/>
                  <a:gd name="T43" fmla="*/ 80 h 101"/>
                  <a:gd name="T44" fmla="*/ 38 w 58"/>
                  <a:gd name="T45" fmla="*/ 80 h 101"/>
                  <a:gd name="T46" fmla="*/ 38 w 58"/>
                  <a:gd name="T47" fmla="*/ 50 h 101"/>
                  <a:gd name="T48" fmla="*/ 31 w 58"/>
                  <a:gd name="T49" fmla="*/ 43 h 101"/>
                  <a:gd name="T50" fmla="*/ 30 w 58"/>
                  <a:gd name="T51" fmla="*/ 41 h 101"/>
                  <a:gd name="T52" fmla="*/ 30 w 58"/>
                  <a:gd name="T53" fmla="*/ 10 h 101"/>
                  <a:gd name="T54" fmla="*/ 31 w 58"/>
                  <a:gd name="T55" fmla="*/ 9 h 101"/>
                  <a:gd name="T56" fmla="*/ 40 w 58"/>
                  <a:gd name="T57" fmla="*/ 0 h 101"/>
                  <a:gd name="T58" fmla="*/ 48 w 58"/>
                  <a:gd name="T59" fmla="*/ 3 h 101"/>
                  <a:gd name="T60" fmla="*/ 51 w 58"/>
                  <a:gd name="T61" fmla="*/ 9 h 101"/>
                  <a:gd name="T62" fmla="*/ 51 w 58"/>
                  <a:gd name="T63" fmla="*/ 10 h 101"/>
                  <a:gd name="T64" fmla="*/ 51 w 58"/>
                  <a:gd name="T65" fmla="*/ 48 h 101"/>
                  <a:gd name="T66" fmla="*/ 53 w 58"/>
                  <a:gd name="T67" fmla="*/ 56 h 101"/>
                  <a:gd name="T68" fmla="*/ 58 w 58"/>
                  <a:gd name="T69" fmla="*/ 74 h 10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100">
                    <a:moveTo>
                      <a:pt x="58" y="74"/>
                    </a:moveTo>
                    <a:cubicBezTo>
                      <a:pt x="58" y="83"/>
                      <a:pt x="53" y="91"/>
                      <a:pt x="46" y="96"/>
                    </a:cubicBezTo>
                    <a:cubicBezTo>
                      <a:pt x="45" y="97"/>
                      <a:pt x="44" y="97"/>
                      <a:pt x="43" y="98"/>
                    </a:cubicBezTo>
                    <a:cubicBezTo>
                      <a:pt x="40" y="100"/>
                      <a:pt x="36" y="101"/>
                      <a:pt x="31" y="101"/>
                    </a:cubicBezTo>
                    <a:cubicBezTo>
                      <a:pt x="30" y="101"/>
                      <a:pt x="29" y="101"/>
                      <a:pt x="28" y="101"/>
                    </a:cubicBezTo>
                    <a:cubicBezTo>
                      <a:pt x="27" y="101"/>
                      <a:pt x="26" y="101"/>
                      <a:pt x="25" y="101"/>
                    </a:cubicBezTo>
                    <a:cubicBezTo>
                      <a:pt x="18" y="100"/>
                      <a:pt x="13" y="97"/>
                      <a:pt x="9" y="93"/>
                    </a:cubicBezTo>
                    <a:cubicBezTo>
                      <a:pt x="8" y="92"/>
                      <a:pt x="7" y="91"/>
                      <a:pt x="7" y="91"/>
                    </a:cubicBezTo>
                    <a:cubicBezTo>
                      <a:pt x="3" y="86"/>
                      <a:pt x="0" y="80"/>
                      <a:pt x="0" y="73"/>
                    </a:cubicBezTo>
                    <a:cubicBezTo>
                      <a:pt x="0" y="73"/>
                      <a:pt x="1" y="72"/>
                      <a:pt x="1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1"/>
                      <a:pt x="12" y="82"/>
                      <a:pt x="13" y="83"/>
                    </a:cubicBezTo>
                    <a:cubicBezTo>
                      <a:pt x="14" y="83"/>
                      <a:pt x="15" y="84"/>
                      <a:pt x="16" y="84"/>
                    </a:cubicBezTo>
                    <a:cubicBezTo>
                      <a:pt x="19" y="85"/>
                      <a:pt x="22" y="86"/>
                      <a:pt x="25" y="86"/>
                    </a:cubicBezTo>
                    <a:cubicBezTo>
                      <a:pt x="26" y="86"/>
                      <a:pt x="27" y="86"/>
                      <a:pt x="28" y="85"/>
                    </a:cubicBezTo>
                    <a:cubicBezTo>
                      <a:pt x="29" y="85"/>
                      <a:pt x="30" y="85"/>
                      <a:pt x="31" y="85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3" y="83"/>
                      <a:pt x="34" y="83"/>
                      <a:pt x="35" y="82"/>
                    </a:cubicBezTo>
                    <a:cubicBezTo>
                      <a:pt x="36" y="82"/>
                      <a:pt x="37" y="81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6" y="72"/>
                      <a:pt x="46" y="59"/>
                      <a:pt x="38" y="5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0" y="42"/>
                      <a:pt x="30" y="4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9"/>
                      <a:pt x="31" y="9"/>
                    </a:cubicBezTo>
                    <a:cubicBezTo>
                      <a:pt x="31" y="4"/>
                      <a:pt x="35" y="0"/>
                      <a:pt x="40" y="0"/>
                    </a:cubicBezTo>
                    <a:cubicBezTo>
                      <a:pt x="43" y="0"/>
                      <a:pt x="46" y="1"/>
                      <a:pt x="48" y="3"/>
                    </a:cubicBezTo>
                    <a:cubicBezTo>
                      <a:pt x="49" y="5"/>
                      <a:pt x="50" y="7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51"/>
                      <a:pt x="51" y="54"/>
                      <a:pt x="53" y="56"/>
                    </a:cubicBezTo>
                    <a:cubicBezTo>
                      <a:pt x="56" y="61"/>
                      <a:pt x="58" y="67"/>
                      <a:pt x="58" y="74"/>
                    </a:cubicBezTo>
                    <a:close/>
                  </a:path>
                </a:pathLst>
              </a:custGeom>
              <a:solidFill>
                <a:srgbClr val="272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ïṧlïḍè"/>
              <p:cNvSpPr/>
              <p:nvPr/>
            </p:nvSpPr>
            <p:spPr bwMode="auto">
              <a:xfrm>
                <a:off x="25462703" y="11721743"/>
                <a:ext cx="110914" cy="53544"/>
              </a:xfrm>
              <a:prstGeom prst="rect">
                <a:avLst/>
              </a:pr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íṡḻïḓè"/>
              <p:cNvSpPr/>
              <p:nvPr/>
            </p:nvSpPr>
            <p:spPr bwMode="auto">
              <a:xfrm>
                <a:off x="25347972" y="11507568"/>
                <a:ext cx="351860" cy="233300"/>
              </a:xfrm>
              <a:custGeom>
                <a:gdLst>
                  <a:gd name="T0" fmla="*/ 45 w 67"/>
                  <a:gd name="T1" fmla="*/ 44 h 44"/>
                  <a:gd name="T2" fmla="*/ 22 w 67"/>
                  <a:gd name="T3" fmla="*/ 44 h 44"/>
                  <a:gd name="T4" fmla="*/ 18 w 67"/>
                  <a:gd name="T5" fmla="*/ 42 h 44"/>
                  <a:gd name="T6" fmla="*/ 1 w 67"/>
                  <a:gd name="T7" fmla="*/ 5 h 44"/>
                  <a:gd name="T8" fmla="*/ 4 w 67"/>
                  <a:gd name="T9" fmla="*/ 0 h 44"/>
                  <a:gd name="T10" fmla="*/ 62 w 67"/>
                  <a:gd name="T11" fmla="*/ 0 h 44"/>
                  <a:gd name="T12" fmla="*/ 66 w 67"/>
                  <a:gd name="T13" fmla="*/ 5 h 44"/>
                  <a:gd name="T14" fmla="*/ 48 w 67"/>
                  <a:gd name="T15" fmla="*/ 42 h 44"/>
                  <a:gd name="T16" fmla="*/ 45 w 67"/>
                  <a:gd name="T17" fmla="*/ 44 h 4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44">
                    <a:moveTo>
                      <a:pt x="45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4"/>
                      <a:pt x="19" y="43"/>
                      <a:pt x="18" y="4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5" y="0"/>
                      <a:pt x="67" y="3"/>
                      <a:pt x="66" y="5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7" y="43"/>
                      <a:pt x="46" y="44"/>
                      <a:pt x="45" y="44"/>
                    </a:cubicBezTo>
                    <a:close/>
                  </a:path>
                </a:pathLst>
              </a:custGeom>
              <a:solidFill>
                <a:srgbClr val="414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íṣḷíďê"/>
              <p:cNvSpPr/>
              <p:nvPr/>
            </p:nvSpPr>
            <p:spPr bwMode="auto">
              <a:xfrm>
                <a:off x="25397687" y="11637603"/>
                <a:ext cx="84140" cy="103266"/>
              </a:xfrm>
              <a:custGeom>
                <a:gdLst>
                  <a:gd name="T0" fmla="*/ 0 w 16"/>
                  <a:gd name="T1" fmla="*/ 0 h 19"/>
                  <a:gd name="T2" fmla="*/ 8 w 16"/>
                  <a:gd name="T3" fmla="*/ 17 h 19"/>
                  <a:gd name="T4" fmla="*/ 12 w 16"/>
                  <a:gd name="T5" fmla="*/ 19 h 19"/>
                  <a:gd name="T6" fmla="*/ 16 w 16"/>
                  <a:gd name="T7" fmla="*/ 19 h 19"/>
                  <a:gd name="T8" fmla="*/ 8 w 16"/>
                  <a:gd name="T9" fmla="*/ 0 h 19"/>
                  <a:gd name="T10" fmla="*/ 0 w 16"/>
                  <a:gd name="T11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9" y="18"/>
                      <a:pt x="10" y="19"/>
                      <a:pt x="12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ïṣḻïde"/>
              <p:cNvSpPr/>
              <p:nvPr/>
            </p:nvSpPr>
            <p:spPr bwMode="auto">
              <a:xfrm>
                <a:off x="25439754" y="11637603"/>
                <a:ext cx="84140" cy="103266"/>
              </a:xfrm>
              <a:custGeom>
                <a:gdLst>
                  <a:gd name="T0" fmla="*/ 0 w 22"/>
                  <a:gd name="T1" fmla="*/ 0 h 27"/>
                  <a:gd name="T2" fmla="*/ 0 w 22"/>
                  <a:gd name="T3" fmla="*/ 0 h 27"/>
                  <a:gd name="T4" fmla="*/ 11 w 22"/>
                  <a:gd name="T5" fmla="*/ 27 h 27"/>
                  <a:gd name="T6" fmla="*/ 22 w 22"/>
                  <a:gd name="T7" fmla="*/ 27 h 27"/>
                  <a:gd name="T8" fmla="*/ 11 w 22"/>
                  <a:gd name="T9" fmla="*/ 0 h 27"/>
                  <a:gd name="T10" fmla="*/ 0 w 22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íṣļiḍè"/>
              <p:cNvSpPr/>
              <p:nvPr/>
            </p:nvSpPr>
            <p:spPr bwMode="auto">
              <a:xfrm>
                <a:off x="25481828" y="11637603"/>
                <a:ext cx="91790" cy="103266"/>
              </a:xfrm>
              <a:custGeom>
                <a:gdLst>
                  <a:gd name="T0" fmla="*/ 0 w 24"/>
                  <a:gd name="T1" fmla="*/ 0 h 27"/>
                  <a:gd name="T2" fmla="*/ 0 w 24"/>
                  <a:gd name="T3" fmla="*/ 0 h 27"/>
                  <a:gd name="T4" fmla="*/ 11 w 24"/>
                  <a:gd name="T5" fmla="*/ 27 h 27"/>
                  <a:gd name="T6" fmla="*/ 24 w 24"/>
                  <a:gd name="T7" fmla="*/ 27 h 27"/>
                  <a:gd name="T8" fmla="*/ 13 w 24"/>
                  <a:gd name="T9" fmla="*/ 0 h 27"/>
                  <a:gd name="T10" fmla="*/ 0 w 24"/>
                  <a:gd name="T11" fmla="*/ 0 h 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0"/>
                    </a:lnTo>
                    <a:lnTo>
                      <a:pt x="11" y="27"/>
                    </a:lnTo>
                    <a:lnTo>
                      <a:pt x="24" y="27"/>
                    </a:ln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îslidé"/>
              <p:cNvSpPr/>
              <p:nvPr/>
            </p:nvSpPr>
            <p:spPr bwMode="auto">
              <a:xfrm>
                <a:off x="25531544" y="11637603"/>
                <a:ext cx="72668" cy="103266"/>
              </a:xfrm>
              <a:custGeom>
                <a:gdLst>
                  <a:gd name="T0" fmla="*/ 8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8 w 14"/>
                  <a:gd name="T7" fmla="*/ 19 h 19"/>
                  <a:gd name="T8" fmla="*/ 10 w 14"/>
                  <a:gd name="T9" fmla="*/ 19 h 19"/>
                  <a:gd name="T10" fmla="*/ 13 w 14"/>
                  <a:gd name="T11" fmla="*/ 17 h 19"/>
                  <a:gd name="T12" fmla="*/ 14 w 14"/>
                  <a:gd name="T13" fmla="*/ 15 h 19"/>
                  <a:gd name="T14" fmla="*/ 8 w 14"/>
                  <a:gd name="T15" fmla="*/ 0 h 1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9"/>
                      <a:pt x="12" y="18"/>
                      <a:pt x="13" y="17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išḻíḑê"/>
              <p:cNvSpPr/>
              <p:nvPr/>
            </p:nvSpPr>
            <p:spPr bwMode="auto">
              <a:xfrm>
                <a:off x="25573614" y="11637602"/>
                <a:ext cx="57370" cy="80318"/>
              </a:xfrm>
              <a:custGeom>
                <a:gdLst>
                  <a:gd name="T0" fmla="*/ 15 w 15"/>
                  <a:gd name="T1" fmla="*/ 7 h 21"/>
                  <a:gd name="T2" fmla="*/ 11 w 15"/>
                  <a:gd name="T3" fmla="*/ 0 h 21"/>
                  <a:gd name="T4" fmla="*/ 0 w 15"/>
                  <a:gd name="T5" fmla="*/ 0 h 21"/>
                  <a:gd name="T6" fmla="*/ 0 w 15"/>
                  <a:gd name="T7" fmla="*/ 0 h 21"/>
                  <a:gd name="T8" fmla="*/ 8 w 15"/>
                  <a:gd name="T9" fmla="*/ 21 h 21"/>
                  <a:gd name="T10" fmla="*/ 15 w 15"/>
                  <a:gd name="T11" fmla="*/ 7 h 2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5" y="7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1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F9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îŝļïḓé"/>
              <p:cNvSpPr/>
              <p:nvPr/>
            </p:nvSpPr>
            <p:spPr bwMode="auto">
              <a:xfrm>
                <a:off x="25615686" y="11637603"/>
                <a:ext cx="22948" cy="26774"/>
              </a:xfrm>
              <a:custGeom>
                <a:gdLst>
                  <a:gd name="T0" fmla="*/ 6 w 6"/>
                  <a:gd name="T1" fmla="*/ 0 h 7"/>
                  <a:gd name="T2" fmla="*/ 0 w 6"/>
                  <a:gd name="T3" fmla="*/ 0 h 7"/>
                  <a:gd name="T4" fmla="*/ 0 w 6"/>
                  <a:gd name="T5" fmla="*/ 0 h 7"/>
                  <a:gd name="T6" fmla="*/ 4 w 6"/>
                  <a:gd name="T7" fmla="*/ 7 h 7"/>
                  <a:gd name="T8" fmla="*/ 6 w 6"/>
                  <a:gd name="T9" fmla="*/ 0 h 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ïŝ1íḍé"/>
              <p:cNvSpPr/>
              <p:nvPr/>
            </p:nvSpPr>
            <p:spPr bwMode="auto">
              <a:xfrm>
                <a:off x="25340320" y="12027707"/>
                <a:ext cx="49722" cy="53544"/>
              </a:xfrm>
              <a:custGeom>
                <a:gdLst>
                  <a:gd name="T0" fmla="*/ 9 w 9"/>
                  <a:gd name="T1" fmla="*/ 1 h 10"/>
                  <a:gd name="T2" fmla="*/ 2 w 9"/>
                  <a:gd name="T3" fmla="*/ 10 h 10"/>
                  <a:gd name="T4" fmla="*/ 0 w 9"/>
                  <a:gd name="T5" fmla="*/ 8 h 10"/>
                  <a:gd name="T6" fmla="*/ 6 w 9"/>
                  <a:gd name="T7" fmla="*/ 0 h 10"/>
                  <a:gd name="T8" fmla="*/ 9 w 9"/>
                  <a:gd name="T9" fmla="*/ 1 h 1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9" y="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îSļiḍê"/>
              <p:cNvSpPr/>
              <p:nvPr/>
            </p:nvSpPr>
            <p:spPr bwMode="auto">
              <a:xfrm>
                <a:off x="25474178" y="12020058"/>
                <a:ext cx="72668" cy="84140"/>
              </a:xfrm>
              <a:custGeom>
                <a:gdLst>
                  <a:gd name="T0" fmla="*/ 14 w 14"/>
                  <a:gd name="T1" fmla="*/ 14 h 16"/>
                  <a:gd name="T2" fmla="*/ 11 w 14"/>
                  <a:gd name="T3" fmla="*/ 16 h 16"/>
                  <a:gd name="T4" fmla="*/ 0 w 14"/>
                  <a:gd name="T5" fmla="*/ 2 h 16"/>
                  <a:gd name="T6" fmla="*/ 3 w 14"/>
                  <a:gd name="T7" fmla="*/ 0 h 16"/>
                  <a:gd name="T8" fmla="*/ 14 w 14"/>
                  <a:gd name="T9" fmla="*/ 14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14" y="14"/>
                    </a:moveTo>
                    <a:cubicBezTo>
                      <a:pt x="13" y="15"/>
                      <a:pt x="12" y="15"/>
                      <a:pt x="11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ïśḻîḋé"/>
              <p:cNvSpPr/>
              <p:nvPr/>
            </p:nvSpPr>
            <p:spPr bwMode="auto">
              <a:xfrm>
                <a:off x="25435934" y="12039183"/>
                <a:ext cx="15298" cy="84140"/>
              </a:xfrm>
              <a:custGeom>
                <a:gdLst>
                  <a:gd name="T0" fmla="*/ 3 w 3"/>
                  <a:gd name="T1" fmla="*/ 0 h 16"/>
                  <a:gd name="T2" fmla="*/ 3 w 3"/>
                  <a:gd name="T3" fmla="*/ 16 h 16"/>
                  <a:gd name="T4" fmla="*/ 0 w 3"/>
                  <a:gd name="T5" fmla="*/ 16 h 16"/>
                  <a:gd name="T6" fmla="*/ 0 w 3"/>
                  <a:gd name="T7" fmla="*/ 1 h 16"/>
                  <a:gd name="T8" fmla="*/ 3 w 3"/>
                  <a:gd name="T9" fmla="*/ 0 h 1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19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i$ļide"/>
              <p:cNvSpPr/>
              <p:nvPr/>
            </p:nvSpPr>
            <p:spPr bwMode="auto">
              <a:xfrm>
                <a:off x="25129964" y="12004759"/>
                <a:ext cx="252422" cy="317440"/>
              </a:xfrm>
              <a:custGeom>
                <a:gdLst>
                  <a:gd name="T0" fmla="*/ 2 w 48"/>
                  <a:gd name="T1" fmla="*/ 60 h 60"/>
                  <a:gd name="T2" fmla="*/ 1 w 48"/>
                  <a:gd name="T3" fmla="*/ 59 h 60"/>
                  <a:gd name="T4" fmla="*/ 1 w 48"/>
                  <a:gd name="T5" fmla="*/ 57 h 60"/>
                  <a:gd name="T6" fmla="*/ 45 w 48"/>
                  <a:gd name="T7" fmla="*/ 1 h 60"/>
                  <a:gd name="T8" fmla="*/ 47 w 48"/>
                  <a:gd name="T9" fmla="*/ 1 h 60"/>
                  <a:gd name="T10" fmla="*/ 47 w 48"/>
                  <a:gd name="T11" fmla="*/ 3 h 60"/>
                  <a:gd name="T12" fmla="*/ 3 w 48"/>
                  <a:gd name="T13" fmla="*/ 59 h 60"/>
                  <a:gd name="T14" fmla="*/ 2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2" y="60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0" y="58"/>
                      <a:pt x="1" y="57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6" y="0"/>
                      <a:pt x="47" y="1"/>
                    </a:cubicBezTo>
                    <a:cubicBezTo>
                      <a:pt x="48" y="1"/>
                      <a:pt x="48" y="2"/>
                      <a:pt x="47" y="3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2" y="60"/>
                      <a:pt x="2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iṣ1idè"/>
              <p:cNvSpPr/>
              <p:nvPr/>
            </p:nvSpPr>
            <p:spPr bwMode="auto">
              <a:xfrm>
                <a:off x="25478005" y="12004759"/>
                <a:ext cx="252422" cy="317440"/>
              </a:xfrm>
              <a:custGeom>
                <a:gdLst>
                  <a:gd name="T0" fmla="*/ 46 w 48"/>
                  <a:gd name="T1" fmla="*/ 60 h 60"/>
                  <a:gd name="T2" fmla="*/ 45 w 48"/>
                  <a:gd name="T3" fmla="*/ 59 h 60"/>
                  <a:gd name="T4" fmla="*/ 0 w 48"/>
                  <a:gd name="T5" fmla="*/ 3 h 60"/>
                  <a:gd name="T6" fmla="*/ 1 w 48"/>
                  <a:gd name="T7" fmla="*/ 1 h 60"/>
                  <a:gd name="T8" fmla="*/ 3 w 48"/>
                  <a:gd name="T9" fmla="*/ 1 h 60"/>
                  <a:gd name="T10" fmla="*/ 47 w 48"/>
                  <a:gd name="T11" fmla="*/ 57 h 60"/>
                  <a:gd name="T12" fmla="*/ 47 w 48"/>
                  <a:gd name="T13" fmla="*/ 59 h 60"/>
                  <a:gd name="T14" fmla="*/ 46 w 48"/>
                  <a:gd name="T15" fmla="*/ 60 h 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46" y="60"/>
                    </a:moveTo>
                    <a:cubicBezTo>
                      <a:pt x="46" y="60"/>
                      <a:pt x="45" y="59"/>
                      <a:pt x="45" y="5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8"/>
                      <a:pt x="48" y="59"/>
                      <a:pt x="47" y="59"/>
                    </a:cubicBezTo>
                    <a:lnTo>
                      <a:pt x="46" y="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îṩḻïḍé"/>
              <p:cNvSpPr/>
              <p:nvPr/>
            </p:nvSpPr>
            <p:spPr bwMode="auto">
              <a:xfrm>
                <a:off x="25424462" y="12027709"/>
                <a:ext cx="15298" cy="302142"/>
              </a:xfrm>
              <a:custGeom>
                <a:gdLst>
                  <a:gd name="T0" fmla="*/ 2 w 3"/>
                  <a:gd name="T1" fmla="*/ 58 h 58"/>
                  <a:gd name="T2" fmla="*/ 0 w 3"/>
                  <a:gd name="T3" fmla="*/ 57 h 58"/>
                  <a:gd name="T4" fmla="*/ 0 w 3"/>
                  <a:gd name="T5" fmla="*/ 1 h 58"/>
                  <a:gd name="T6" fmla="*/ 2 w 3"/>
                  <a:gd name="T7" fmla="*/ 0 h 58"/>
                  <a:gd name="T8" fmla="*/ 3 w 3"/>
                  <a:gd name="T9" fmla="*/ 1 h 58"/>
                  <a:gd name="T10" fmla="*/ 3 w 3"/>
                  <a:gd name="T11" fmla="*/ 57 h 58"/>
                  <a:gd name="T12" fmla="*/ 2 w 3"/>
                  <a:gd name="T13" fmla="*/ 58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7">
                    <a:moveTo>
                      <a:pt x="2" y="58"/>
                    </a:moveTo>
                    <a:cubicBezTo>
                      <a:pt x="1" y="58"/>
                      <a:pt x="0" y="58"/>
                      <a:pt x="0" y="5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8"/>
                      <a:pt x="2" y="58"/>
                      <a:pt x="2" y="5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íṡḷiḍê"/>
              <p:cNvSpPr/>
              <p:nvPr/>
            </p:nvSpPr>
            <p:spPr bwMode="auto">
              <a:xfrm>
                <a:off x="25156740" y="10979768"/>
                <a:ext cx="22948" cy="650178"/>
              </a:xfrm>
              <a:custGeom>
                <a:gdLst>
                  <a:gd name="T0" fmla="*/ 0 w 4"/>
                  <a:gd name="T1" fmla="*/ 2 h 124"/>
                  <a:gd name="T2" fmla="*/ 0 w 4"/>
                  <a:gd name="T3" fmla="*/ 122 h 124"/>
                  <a:gd name="T4" fmla="*/ 2 w 4"/>
                  <a:gd name="T5" fmla="*/ 124 h 124"/>
                  <a:gd name="T6" fmla="*/ 4 w 4"/>
                  <a:gd name="T7" fmla="*/ 122 h 124"/>
                  <a:gd name="T8" fmla="*/ 4 w 4"/>
                  <a:gd name="T9" fmla="*/ 2 h 124"/>
                  <a:gd name="T10" fmla="*/ 2 w 4"/>
                  <a:gd name="T11" fmla="*/ 0 h 124"/>
                  <a:gd name="T12" fmla="*/ 0 w 4"/>
                  <a:gd name="T13" fmla="*/ 2 h 12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4">
                    <a:moveTo>
                      <a:pt x="0" y="2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4" y="123"/>
                      <a:pt x="4" y="12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i$ḷïḓê"/>
              <p:cNvSpPr/>
              <p:nvPr/>
            </p:nvSpPr>
            <p:spPr bwMode="auto">
              <a:xfrm>
                <a:off x="25072597" y="11232194"/>
                <a:ext cx="22948" cy="397756"/>
              </a:xfrm>
              <a:custGeom>
                <a:gdLst>
                  <a:gd name="T0" fmla="*/ 0 w 4"/>
                  <a:gd name="T1" fmla="*/ 2 h 76"/>
                  <a:gd name="T2" fmla="*/ 0 w 4"/>
                  <a:gd name="T3" fmla="*/ 74 h 76"/>
                  <a:gd name="T4" fmla="*/ 2 w 4"/>
                  <a:gd name="T5" fmla="*/ 76 h 76"/>
                  <a:gd name="T6" fmla="*/ 4 w 4"/>
                  <a:gd name="T7" fmla="*/ 74 h 76"/>
                  <a:gd name="T8" fmla="*/ 4 w 4"/>
                  <a:gd name="T9" fmla="*/ 2 h 76"/>
                  <a:gd name="T10" fmla="*/ 2 w 4"/>
                  <a:gd name="T11" fmla="*/ 0 h 76"/>
                  <a:gd name="T12" fmla="*/ 0 w 4"/>
                  <a:gd name="T13" fmla="*/ 2 h 7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6">
                    <a:moveTo>
                      <a:pt x="0" y="2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3" y="76"/>
                      <a:pt x="4" y="75"/>
                      <a:pt x="4" y="7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îṧ1ïḍe"/>
              <p:cNvSpPr/>
              <p:nvPr/>
            </p:nvSpPr>
            <p:spPr bwMode="auto">
              <a:xfrm>
                <a:off x="25829868" y="10834439"/>
                <a:ext cx="19124" cy="795510"/>
              </a:xfrm>
              <a:custGeom>
                <a:gdLst>
                  <a:gd name="T0" fmla="*/ 0 w 4"/>
                  <a:gd name="T1" fmla="*/ 2 h 152"/>
                  <a:gd name="T2" fmla="*/ 0 w 4"/>
                  <a:gd name="T3" fmla="*/ 150 h 152"/>
                  <a:gd name="T4" fmla="*/ 2 w 4"/>
                  <a:gd name="T5" fmla="*/ 152 h 152"/>
                  <a:gd name="T6" fmla="*/ 4 w 4"/>
                  <a:gd name="T7" fmla="*/ 150 h 152"/>
                  <a:gd name="T8" fmla="*/ 4 w 4"/>
                  <a:gd name="T9" fmla="*/ 2 h 152"/>
                  <a:gd name="T10" fmla="*/ 2 w 4"/>
                  <a:gd name="T11" fmla="*/ 0 h 152"/>
                  <a:gd name="T12" fmla="*/ 0 w 4"/>
                  <a:gd name="T13" fmla="*/ 2 h 15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2">
                    <a:moveTo>
                      <a:pt x="0" y="2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1"/>
                      <a:pt x="1" y="152"/>
                      <a:pt x="2" y="152"/>
                    </a:cubicBezTo>
                    <a:cubicBezTo>
                      <a:pt x="3" y="152"/>
                      <a:pt x="4" y="151"/>
                      <a:pt x="4" y="15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îSḻïde"/>
              <p:cNvSpPr/>
              <p:nvPr/>
            </p:nvSpPr>
            <p:spPr bwMode="auto">
              <a:xfrm>
                <a:off x="25914004" y="11335462"/>
                <a:ext cx="19124" cy="294492"/>
              </a:xfrm>
              <a:custGeom>
                <a:gdLst>
                  <a:gd name="T0" fmla="*/ 0 w 4"/>
                  <a:gd name="T1" fmla="*/ 2 h 56"/>
                  <a:gd name="T2" fmla="*/ 0 w 4"/>
                  <a:gd name="T3" fmla="*/ 54 h 56"/>
                  <a:gd name="T4" fmla="*/ 2 w 4"/>
                  <a:gd name="T5" fmla="*/ 56 h 56"/>
                  <a:gd name="T6" fmla="*/ 4 w 4"/>
                  <a:gd name="T7" fmla="*/ 54 h 56"/>
                  <a:gd name="T8" fmla="*/ 4 w 4"/>
                  <a:gd name="T9" fmla="*/ 2 h 56"/>
                  <a:gd name="T10" fmla="*/ 2 w 4"/>
                  <a:gd name="T11" fmla="*/ 0 h 56"/>
                  <a:gd name="T12" fmla="*/ 0 w 4"/>
                  <a:gd name="T13" fmla="*/ 2 h 5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6">
                    <a:moveTo>
                      <a:pt x="0" y="2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3" y="56"/>
                      <a:pt x="4" y="55"/>
                      <a:pt x="4" y="5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24606004" y="13004319"/>
              <a:ext cx="1541533" cy="1150283"/>
              <a:chOff x="100519309" y="42260177"/>
              <a:chExt cx="6524278" cy="4868391"/>
            </a:xfrm>
          </p:grpSpPr>
          <p:sp>
            <p:nvSpPr>
              <p:cNvPr id="143" name="î$ḷïďè"/>
              <p:cNvSpPr/>
              <p:nvPr/>
            </p:nvSpPr>
            <p:spPr bwMode="auto">
              <a:xfrm>
                <a:off x="104274987" y="44655628"/>
                <a:ext cx="2768600" cy="1800226"/>
              </a:xfrm>
              <a:custGeom>
                <a:gdLst>
                  <a:gd name="T0" fmla="*/ 872 w 872"/>
                  <a:gd name="T1" fmla="*/ 0 h 567"/>
                  <a:gd name="T2" fmla="*/ 0 w 872"/>
                  <a:gd name="T3" fmla="*/ 0 h 567"/>
                  <a:gd name="T4" fmla="*/ 0 w 872"/>
                  <a:gd name="T5" fmla="*/ 93 h 567"/>
                  <a:gd name="T6" fmla="*/ 376 w 872"/>
                  <a:gd name="T7" fmla="*/ 300 h 567"/>
                  <a:gd name="T8" fmla="*/ 480 w 872"/>
                  <a:gd name="T9" fmla="*/ 267 h 567"/>
                  <a:gd name="T10" fmla="*/ 567 w 872"/>
                  <a:gd name="T11" fmla="*/ 185 h 567"/>
                  <a:gd name="T12" fmla="*/ 785 w 872"/>
                  <a:gd name="T13" fmla="*/ 403 h 567"/>
                  <a:gd name="T14" fmla="*/ 709 w 872"/>
                  <a:gd name="T15" fmla="*/ 479 h 567"/>
                  <a:gd name="T16" fmla="*/ 872 w 872"/>
                  <a:gd name="T17" fmla="*/ 567 h 567"/>
                  <a:gd name="T18" fmla="*/ 872 w 872"/>
                  <a:gd name="T19" fmla="*/ 0 h 56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567">
                    <a:moveTo>
                      <a:pt x="872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376" y="300"/>
                    </a:lnTo>
                    <a:lnTo>
                      <a:pt x="480" y="267"/>
                    </a:lnTo>
                    <a:lnTo>
                      <a:pt x="567" y="185"/>
                    </a:lnTo>
                    <a:lnTo>
                      <a:pt x="785" y="403"/>
                    </a:lnTo>
                    <a:lnTo>
                      <a:pt x="709" y="479"/>
                    </a:lnTo>
                    <a:lnTo>
                      <a:pt x="872" y="567"/>
                    </a:lnTo>
                    <a:lnTo>
                      <a:pt x="8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íṡlíḍè"/>
              <p:cNvSpPr/>
              <p:nvPr/>
            </p:nvSpPr>
            <p:spPr bwMode="auto">
              <a:xfrm>
                <a:off x="105624375" y="45433506"/>
                <a:ext cx="952500" cy="641350"/>
              </a:xfrm>
              <a:custGeom>
                <a:gdLst>
                  <a:gd name="T0" fmla="*/ 60 w 300"/>
                  <a:gd name="T1" fmla="*/ 66 h 202"/>
                  <a:gd name="T2" fmla="*/ 0 w 300"/>
                  <a:gd name="T3" fmla="*/ 82 h 202"/>
                  <a:gd name="T4" fmla="*/ 175 w 300"/>
                  <a:gd name="T5" fmla="*/ 175 h 202"/>
                  <a:gd name="T6" fmla="*/ 60 w 300"/>
                  <a:gd name="T7" fmla="*/ 66 h 202"/>
                  <a:gd name="T8" fmla="*/ 142 w 300"/>
                  <a:gd name="T9" fmla="*/ 0 h 202"/>
                  <a:gd name="T10" fmla="*/ 98 w 300"/>
                  <a:gd name="T11" fmla="*/ 38 h 202"/>
                  <a:gd name="T12" fmla="*/ 256 w 300"/>
                  <a:gd name="T13" fmla="*/ 202 h 202"/>
                  <a:gd name="T14" fmla="*/ 300 w 300"/>
                  <a:gd name="T15" fmla="*/ 158 h 202"/>
                  <a:gd name="T16" fmla="*/ 142 w 300"/>
                  <a:gd name="T17" fmla="*/ 0 h 20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201">
                    <a:moveTo>
                      <a:pt x="60" y="66"/>
                    </a:moveTo>
                    <a:lnTo>
                      <a:pt x="0" y="82"/>
                    </a:lnTo>
                    <a:lnTo>
                      <a:pt x="175" y="175"/>
                    </a:lnTo>
                    <a:lnTo>
                      <a:pt x="60" y="66"/>
                    </a:lnTo>
                    <a:moveTo>
                      <a:pt x="142" y="0"/>
                    </a:moveTo>
                    <a:lnTo>
                      <a:pt x="98" y="38"/>
                    </a:lnTo>
                    <a:lnTo>
                      <a:pt x="256" y="202"/>
                    </a:lnTo>
                    <a:lnTo>
                      <a:pt x="300" y="158"/>
                    </a:lnTo>
                    <a:lnTo>
                      <a:pt x="1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îṣḻíďê"/>
              <p:cNvSpPr/>
              <p:nvPr/>
            </p:nvSpPr>
            <p:spPr bwMode="auto">
              <a:xfrm>
                <a:off x="105468824" y="45243003"/>
                <a:ext cx="1298576" cy="933450"/>
              </a:xfrm>
              <a:custGeom>
                <a:gdLst>
                  <a:gd name="T0" fmla="*/ 305 w 409"/>
                  <a:gd name="T1" fmla="*/ 262 h 294"/>
                  <a:gd name="T2" fmla="*/ 147 w 409"/>
                  <a:gd name="T3" fmla="*/ 98 h 294"/>
                  <a:gd name="T4" fmla="*/ 191 w 409"/>
                  <a:gd name="T5" fmla="*/ 60 h 294"/>
                  <a:gd name="T6" fmla="*/ 349 w 409"/>
                  <a:gd name="T7" fmla="*/ 218 h 294"/>
                  <a:gd name="T8" fmla="*/ 305 w 409"/>
                  <a:gd name="T9" fmla="*/ 262 h 294"/>
                  <a:gd name="T10" fmla="*/ 191 w 409"/>
                  <a:gd name="T11" fmla="*/ 0 h 294"/>
                  <a:gd name="T12" fmla="*/ 104 w 409"/>
                  <a:gd name="T13" fmla="*/ 82 h 294"/>
                  <a:gd name="T14" fmla="*/ 0 w 409"/>
                  <a:gd name="T15" fmla="*/ 115 h 294"/>
                  <a:gd name="T16" fmla="*/ 49 w 409"/>
                  <a:gd name="T17" fmla="*/ 142 h 294"/>
                  <a:gd name="T18" fmla="*/ 109 w 409"/>
                  <a:gd name="T19" fmla="*/ 126 h 294"/>
                  <a:gd name="T20" fmla="*/ 224 w 409"/>
                  <a:gd name="T21" fmla="*/ 235 h 294"/>
                  <a:gd name="T22" fmla="*/ 333 w 409"/>
                  <a:gd name="T23" fmla="*/ 294 h 294"/>
                  <a:gd name="T24" fmla="*/ 409 w 409"/>
                  <a:gd name="T25" fmla="*/ 218 h 294"/>
                  <a:gd name="T26" fmla="*/ 191 w 409"/>
                  <a:gd name="T27" fmla="*/ 0 h 29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294">
                    <a:moveTo>
                      <a:pt x="305" y="262"/>
                    </a:moveTo>
                    <a:lnTo>
                      <a:pt x="147" y="98"/>
                    </a:lnTo>
                    <a:lnTo>
                      <a:pt x="191" y="60"/>
                    </a:lnTo>
                    <a:lnTo>
                      <a:pt x="349" y="218"/>
                    </a:lnTo>
                    <a:lnTo>
                      <a:pt x="305" y="262"/>
                    </a:lnTo>
                    <a:moveTo>
                      <a:pt x="191" y="0"/>
                    </a:moveTo>
                    <a:lnTo>
                      <a:pt x="104" y="82"/>
                    </a:lnTo>
                    <a:lnTo>
                      <a:pt x="0" y="115"/>
                    </a:lnTo>
                    <a:lnTo>
                      <a:pt x="49" y="142"/>
                    </a:lnTo>
                    <a:lnTo>
                      <a:pt x="109" y="126"/>
                    </a:lnTo>
                    <a:lnTo>
                      <a:pt x="224" y="235"/>
                    </a:lnTo>
                    <a:lnTo>
                      <a:pt x="333" y="294"/>
                    </a:lnTo>
                    <a:lnTo>
                      <a:pt x="409" y="218"/>
                    </a:lnTo>
                    <a:lnTo>
                      <a:pt x="1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ïśļiḓê"/>
              <p:cNvSpPr/>
              <p:nvPr/>
            </p:nvSpPr>
            <p:spPr bwMode="auto">
              <a:xfrm>
                <a:off x="103180046" y="43966510"/>
                <a:ext cx="2564346" cy="2573988"/>
              </a:xfrm>
              <a:custGeom>
                <a:gdLst>
                  <a:gd name="T0" fmla="*/ 107 w 215"/>
                  <a:gd name="T1" fmla="*/ 15 h 215"/>
                  <a:gd name="T2" fmla="*/ 118 w 215"/>
                  <a:gd name="T3" fmla="*/ 16 h 215"/>
                  <a:gd name="T4" fmla="*/ 122 w 215"/>
                  <a:gd name="T5" fmla="*/ 0 h 215"/>
                  <a:gd name="T6" fmla="*/ 155 w 215"/>
                  <a:gd name="T7" fmla="*/ 10 h 215"/>
                  <a:gd name="T8" fmla="*/ 150 w 215"/>
                  <a:gd name="T9" fmla="*/ 26 h 215"/>
                  <a:gd name="T10" fmla="*/ 180 w 215"/>
                  <a:gd name="T11" fmla="*/ 50 h 215"/>
                  <a:gd name="T12" fmla="*/ 194 w 215"/>
                  <a:gd name="T13" fmla="*/ 42 h 215"/>
                  <a:gd name="T14" fmla="*/ 210 w 215"/>
                  <a:gd name="T15" fmla="*/ 72 h 215"/>
                  <a:gd name="T16" fmla="*/ 196 w 215"/>
                  <a:gd name="T17" fmla="*/ 80 h 215"/>
                  <a:gd name="T18" fmla="*/ 199 w 215"/>
                  <a:gd name="T19" fmla="*/ 118 h 215"/>
                  <a:gd name="T20" fmla="*/ 215 w 215"/>
                  <a:gd name="T21" fmla="*/ 123 h 215"/>
                  <a:gd name="T22" fmla="*/ 205 w 215"/>
                  <a:gd name="T23" fmla="*/ 155 h 215"/>
                  <a:gd name="T24" fmla="*/ 190 w 215"/>
                  <a:gd name="T25" fmla="*/ 150 h 215"/>
                  <a:gd name="T26" fmla="*/ 165 w 215"/>
                  <a:gd name="T27" fmla="*/ 180 h 215"/>
                  <a:gd name="T28" fmla="*/ 173 w 215"/>
                  <a:gd name="T29" fmla="*/ 194 h 215"/>
                  <a:gd name="T30" fmla="*/ 143 w 215"/>
                  <a:gd name="T31" fmla="*/ 210 h 215"/>
                  <a:gd name="T32" fmla="*/ 135 w 215"/>
                  <a:gd name="T33" fmla="*/ 196 h 215"/>
                  <a:gd name="T34" fmla="*/ 107 w 215"/>
                  <a:gd name="T35" fmla="*/ 200 h 215"/>
                  <a:gd name="T36" fmla="*/ 107 w 215"/>
                  <a:gd name="T37" fmla="*/ 176 h 215"/>
                  <a:gd name="T38" fmla="*/ 173 w 215"/>
                  <a:gd name="T39" fmla="*/ 127 h 215"/>
                  <a:gd name="T40" fmla="*/ 127 w 215"/>
                  <a:gd name="T41" fmla="*/ 42 h 215"/>
                  <a:gd name="T42" fmla="*/ 107 w 215"/>
                  <a:gd name="T43" fmla="*/ 39 h 215"/>
                  <a:gd name="T44" fmla="*/ 107 w 215"/>
                  <a:gd name="T45" fmla="*/ 15 h 215"/>
                  <a:gd name="T46" fmla="*/ 50 w 215"/>
                  <a:gd name="T47" fmla="*/ 35 h 215"/>
                  <a:gd name="T48" fmla="*/ 42 w 215"/>
                  <a:gd name="T49" fmla="*/ 21 h 215"/>
                  <a:gd name="T50" fmla="*/ 72 w 215"/>
                  <a:gd name="T51" fmla="*/ 5 h 215"/>
                  <a:gd name="T52" fmla="*/ 80 w 215"/>
                  <a:gd name="T53" fmla="*/ 19 h 215"/>
                  <a:gd name="T54" fmla="*/ 107 w 215"/>
                  <a:gd name="T55" fmla="*/ 15 h 215"/>
                  <a:gd name="T56" fmla="*/ 107 w 215"/>
                  <a:gd name="T57" fmla="*/ 39 h 215"/>
                  <a:gd name="T58" fmla="*/ 42 w 215"/>
                  <a:gd name="T59" fmla="*/ 88 h 215"/>
                  <a:gd name="T60" fmla="*/ 88 w 215"/>
                  <a:gd name="T61" fmla="*/ 173 h 215"/>
                  <a:gd name="T62" fmla="*/ 88 w 215"/>
                  <a:gd name="T63" fmla="*/ 173 h 215"/>
                  <a:gd name="T64" fmla="*/ 107 w 215"/>
                  <a:gd name="T65" fmla="*/ 176 h 215"/>
                  <a:gd name="T66" fmla="*/ 107 w 215"/>
                  <a:gd name="T67" fmla="*/ 200 h 215"/>
                  <a:gd name="T68" fmla="*/ 97 w 215"/>
                  <a:gd name="T69" fmla="*/ 200 h 215"/>
                  <a:gd name="T70" fmla="*/ 92 w 215"/>
                  <a:gd name="T71" fmla="*/ 215 h 215"/>
                  <a:gd name="T72" fmla="*/ 60 w 215"/>
                  <a:gd name="T73" fmla="*/ 205 h 215"/>
                  <a:gd name="T74" fmla="*/ 65 w 215"/>
                  <a:gd name="T75" fmla="*/ 190 h 215"/>
                  <a:gd name="T76" fmla="*/ 35 w 215"/>
                  <a:gd name="T77" fmla="*/ 165 h 215"/>
                  <a:gd name="T78" fmla="*/ 21 w 215"/>
                  <a:gd name="T79" fmla="*/ 173 h 215"/>
                  <a:gd name="T80" fmla="*/ 5 w 215"/>
                  <a:gd name="T81" fmla="*/ 143 h 215"/>
                  <a:gd name="T82" fmla="*/ 19 w 215"/>
                  <a:gd name="T83" fmla="*/ 136 h 215"/>
                  <a:gd name="T84" fmla="*/ 16 w 215"/>
                  <a:gd name="T85" fmla="*/ 97 h 215"/>
                  <a:gd name="T86" fmla="*/ 0 w 215"/>
                  <a:gd name="T87" fmla="*/ 93 h 215"/>
                  <a:gd name="T88" fmla="*/ 10 w 215"/>
                  <a:gd name="T89" fmla="*/ 60 h 215"/>
                  <a:gd name="T90" fmla="*/ 25 w 215"/>
                  <a:gd name="T91" fmla="*/ 65 h 215"/>
                  <a:gd name="T92" fmla="*/ 50 w 215"/>
                  <a:gd name="T93" fmla="*/ 35 h 2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5" h="215">
                    <a:moveTo>
                      <a:pt x="107" y="15"/>
                    </a:moveTo>
                    <a:cubicBezTo>
                      <a:pt x="111" y="15"/>
                      <a:pt x="114" y="15"/>
                      <a:pt x="118" y="1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55" y="10"/>
                      <a:pt x="155" y="10"/>
                      <a:pt x="155" y="10"/>
                    </a:cubicBezTo>
                    <a:cubicBezTo>
                      <a:pt x="150" y="26"/>
                      <a:pt x="150" y="26"/>
                      <a:pt x="150" y="26"/>
                    </a:cubicBezTo>
                    <a:cubicBezTo>
                      <a:pt x="162" y="32"/>
                      <a:pt x="172" y="40"/>
                      <a:pt x="180" y="50"/>
                    </a:cubicBezTo>
                    <a:cubicBezTo>
                      <a:pt x="194" y="42"/>
                      <a:pt x="194" y="42"/>
                      <a:pt x="194" y="4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9" y="92"/>
                      <a:pt x="201" y="105"/>
                      <a:pt x="199" y="118"/>
                    </a:cubicBezTo>
                    <a:cubicBezTo>
                      <a:pt x="215" y="123"/>
                      <a:pt x="215" y="123"/>
                      <a:pt x="215" y="123"/>
                    </a:cubicBezTo>
                    <a:cubicBezTo>
                      <a:pt x="205" y="155"/>
                      <a:pt x="205" y="155"/>
                      <a:pt x="205" y="155"/>
                    </a:cubicBezTo>
                    <a:cubicBezTo>
                      <a:pt x="190" y="150"/>
                      <a:pt x="190" y="150"/>
                      <a:pt x="190" y="150"/>
                    </a:cubicBezTo>
                    <a:cubicBezTo>
                      <a:pt x="183" y="162"/>
                      <a:pt x="175" y="172"/>
                      <a:pt x="165" y="180"/>
                    </a:cubicBezTo>
                    <a:cubicBezTo>
                      <a:pt x="173" y="194"/>
                      <a:pt x="173" y="194"/>
                      <a:pt x="173" y="194"/>
                    </a:cubicBezTo>
                    <a:cubicBezTo>
                      <a:pt x="143" y="210"/>
                      <a:pt x="143" y="210"/>
                      <a:pt x="143" y="210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26" y="199"/>
                      <a:pt x="117" y="200"/>
                      <a:pt x="107" y="200"/>
                    </a:cubicBezTo>
                    <a:cubicBezTo>
                      <a:pt x="107" y="176"/>
                      <a:pt x="107" y="176"/>
                      <a:pt x="107" y="176"/>
                    </a:cubicBezTo>
                    <a:cubicBezTo>
                      <a:pt x="137" y="176"/>
                      <a:pt x="164" y="157"/>
                      <a:pt x="173" y="127"/>
                    </a:cubicBezTo>
                    <a:cubicBezTo>
                      <a:pt x="184" y="91"/>
                      <a:pt x="163" y="53"/>
                      <a:pt x="127" y="42"/>
                    </a:cubicBezTo>
                    <a:cubicBezTo>
                      <a:pt x="121" y="40"/>
                      <a:pt x="114" y="39"/>
                      <a:pt x="107" y="39"/>
                    </a:cubicBezTo>
                    <a:lnTo>
                      <a:pt x="107" y="15"/>
                    </a:lnTo>
                    <a:close/>
                    <a:moveTo>
                      <a:pt x="50" y="35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8" y="17"/>
                      <a:pt x="98" y="15"/>
                      <a:pt x="107" y="15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78" y="39"/>
                      <a:pt x="51" y="58"/>
                      <a:pt x="42" y="88"/>
                    </a:cubicBezTo>
                    <a:cubicBezTo>
                      <a:pt x="31" y="124"/>
                      <a:pt x="51" y="162"/>
                      <a:pt x="88" y="173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94" y="175"/>
                      <a:pt x="101" y="176"/>
                      <a:pt x="107" y="17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4" y="200"/>
                      <a:pt x="101" y="200"/>
                      <a:pt x="97" y="200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60" y="205"/>
                      <a:pt x="60" y="205"/>
                      <a:pt x="60" y="205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53" y="184"/>
                      <a:pt x="43" y="175"/>
                      <a:pt x="35" y="165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5" y="123"/>
                      <a:pt x="14" y="110"/>
                      <a:pt x="16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53"/>
                      <a:pt x="40" y="43"/>
                      <a:pt x="50" y="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ïṩliḋê"/>
              <p:cNvSpPr/>
              <p:nvPr/>
            </p:nvSpPr>
            <p:spPr bwMode="auto">
              <a:xfrm>
                <a:off x="101435129" y="43031408"/>
                <a:ext cx="2998164" cy="2361898"/>
              </a:xfrm>
              <a:custGeom>
                <a:gdLst>
                  <a:gd name="T0" fmla="*/ 0 w 311"/>
                  <a:gd name="T1" fmla="*/ 62 h 245"/>
                  <a:gd name="T2" fmla="*/ 42 w 311"/>
                  <a:gd name="T3" fmla="*/ 0 h 245"/>
                  <a:gd name="T4" fmla="*/ 311 w 311"/>
                  <a:gd name="T5" fmla="*/ 183 h 245"/>
                  <a:gd name="T6" fmla="*/ 269 w 311"/>
                  <a:gd name="T7" fmla="*/ 245 h 245"/>
                  <a:gd name="T8" fmla="*/ 0 w 311"/>
                  <a:gd name="T9" fmla="*/ 62 h 24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245">
                    <a:moveTo>
                      <a:pt x="0" y="62"/>
                    </a:moveTo>
                    <a:lnTo>
                      <a:pt x="42" y="0"/>
                    </a:lnTo>
                    <a:lnTo>
                      <a:pt x="311" y="183"/>
                    </a:lnTo>
                    <a:lnTo>
                      <a:pt x="269" y="245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išliḓê"/>
              <p:cNvSpPr/>
              <p:nvPr/>
            </p:nvSpPr>
            <p:spPr bwMode="auto">
              <a:xfrm>
                <a:off x="101637536" y="43224211"/>
                <a:ext cx="2593268" cy="1976282"/>
              </a:xfrm>
              <a:custGeom>
                <a:gdLst>
                  <a:gd name="T0" fmla="*/ 0 w 269"/>
                  <a:gd name="T1" fmla="*/ 39 h 205"/>
                  <a:gd name="T2" fmla="*/ 244 w 269"/>
                  <a:gd name="T3" fmla="*/ 205 h 205"/>
                  <a:gd name="T4" fmla="*/ 269 w 269"/>
                  <a:gd name="T5" fmla="*/ 167 h 205"/>
                  <a:gd name="T6" fmla="*/ 24 w 269"/>
                  <a:gd name="T7" fmla="*/ 0 h 205"/>
                  <a:gd name="T8" fmla="*/ 0 w 269"/>
                  <a:gd name="T9" fmla="*/ 39 h 20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05">
                    <a:moveTo>
                      <a:pt x="0" y="39"/>
                    </a:moveTo>
                    <a:lnTo>
                      <a:pt x="244" y="205"/>
                    </a:lnTo>
                    <a:lnTo>
                      <a:pt x="269" y="167"/>
                    </a:lnTo>
                    <a:lnTo>
                      <a:pt x="24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î$ḷïḋé"/>
              <p:cNvSpPr/>
              <p:nvPr/>
            </p:nvSpPr>
            <p:spPr bwMode="auto">
              <a:xfrm>
                <a:off x="100519309" y="42260177"/>
                <a:ext cx="1879878" cy="1908800"/>
              </a:xfrm>
              <a:custGeom>
                <a:gdLst>
                  <a:gd name="T0" fmla="*/ 44 w 157"/>
                  <a:gd name="T1" fmla="*/ 11 h 160"/>
                  <a:gd name="T2" fmla="*/ 115 w 157"/>
                  <a:gd name="T3" fmla="*/ 17 h 160"/>
                  <a:gd name="T4" fmla="*/ 135 w 157"/>
                  <a:gd name="T5" fmla="*/ 118 h 160"/>
                  <a:gd name="T6" fmla="*/ 33 w 157"/>
                  <a:gd name="T7" fmla="*/ 137 h 160"/>
                  <a:gd name="T8" fmla="*/ 1 w 157"/>
                  <a:gd name="T9" fmla="*/ 73 h 160"/>
                  <a:gd name="T10" fmla="*/ 36 w 157"/>
                  <a:gd name="T11" fmla="*/ 97 h 160"/>
                  <a:gd name="T12" fmla="*/ 54 w 157"/>
                  <a:gd name="T13" fmla="*/ 109 h 160"/>
                  <a:gd name="T14" fmla="*/ 73 w 157"/>
                  <a:gd name="T15" fmla="*/ 99 h 160"/>
                  <a:gd name="T16" fmla="*/ 93 w 157"/>
                  <a:gd name="T17" fmla="*/ 90 h 160"/>
                  <a:gd name="T18" fmla="*/ 95 w 157"/>
                  <a:gd name="T19" fmla="*/ 68 h 160"/>
                  <a:gd name="T20" fmla="*/ 96 w 157"/>
                  <a:gd name="T21" fmla="*/ 46 h 160"/>
                  <a:gd name="T22" fmla="*/ 78 w 157"/>
                  <a:gd name="T23" fmla="*/ 34 h 160"/>
                  <a:gd name="T24" fmla="*/ 44 w 157"/>
                  <a:gd name="T25" fmla="*/ 11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44" y="11"/>
                    </a:moveTo>
                    <a:cubicBezTo>
                      <a:pt x="67" y="0"/>
                      <a:pt x="94" y="2"/>
                      <a:pt x="115" y="17"/>
                    </a:cubicBezTo>
                    <a:cubicBezTo>
                      <a:pt x="149" y="39"/>
                      <a:pt x="157" y="85"/>
                      <a:pt x="135" y="118"/>
                    </a:cubicBezTo>
                    <a:cubicBezTo>
                      <a:pt x="112" y="151"/>
                      <a:pt x="67" y="160"/>
                      <a:pt x="33" y="137"/>
                    </a:cubicBezTo>
                    <a:cubicBezTo>
                      <a:pt x="11" y="122"/>
                      <a:pt x="0" y="98"/>
                      <a:pt x="1" y="73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ïşlidè"/>
              <p:cNvSpPr/>
              <p:nvPr/>
            </p:nvSpPr>
            <p:spPr bwMode="auto">
              <a:xfrm>
                <a:off x="103459632" y="44255736"/>
                <a:ext cx="1879878" cy="1908800"/>
              </a:xfrm>
              <a:custGeom>
                <a:gdLst>
                  <a:gd name="T0" fmla="*/ 155 w 157"/>
                  <a:gd name="T1" fmla="*/ 87 h 160"/>
                  <a:gd name="T2" fmla="*/ 124 w 157"/>
                  <a:gd name="T3" fmla="*/ 23 h 160"/>
                  <a:gd name="T4" fmla="*/ 22 w 157"/>
                  <a:gd name="T5" fmla="*/ 42 h 160"/>
                  <a:gd name="T6" fmla="*/ 42 w 157"/>
                  <a:gd name="T7" fmla="*/ 143 h 160"/>
                  <a:gd name="T8" fmla="*/ 113 w 157"/>
                  <a:gd name="T9" fmla="*/ 150 h 160"/>
                  <a:gd name="T10" fmla="*/ 79 w 157"/>
                  <a:gd name="T11" fmla="*/ 126 h 160"/>
                  <a:gd name="T12" fmla="*/ 60 w 157"/>
                  <a:gd name="T13" fmla="*/ 114 h 160"/>
                  <a:gd name="T14" fmla="*/ 62 w 157"/>
                  <a:gd name="T15" fmla="*/ 92 h 160"/>
                  <a:gd name="T16" fmla="*/ 64 w 157"/>
                  <a:gd name="T17" fmla="*/ 70 h 160"/>
                  <a:gd name="T18" fmla="*/ 83 w 157"/>
                  <a:gd name="T19" fmla="*/ 61 h 160"/>
                  <a:gd name="T20" fmla="*/ 103 w 157"/>
                  <a:gd name="T21" fmla="*/ 51 h 160"/>
                  <a:gd name="T22" fmla="*/ 121 w 157"/>
                  <a:gd name="T23" fmla="*/ 63 h 160"/>
                  <a:gd name="T24" fmla="*/ 155 w 157"/>
                  <a:gd name="T25" fmla="*/ 87 h 16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60">
                    <a:moveTo>
                      <a:pt x="155" y="87"/>
                    </a:moveTo>
                    <a:cubicBezTo>
                      <a:pt x="157" y="62"/>
                      <a:pt x="145" y="38"/>
                      <a:pt x="124" y="23"/>
                    </a:cubicBezTo>
                    <a:cubicBezTo>
                      <a:pt x="90" y="0"/>
                      <a:pt x="45" y="9"/>
                      <a:pt x="22" y="42"/>
                    </a:cubicBezTo>
                    <a:cubicBezTo>
                      <a:pt x="0" y="75"/>
                      <a:pt x="8" y="121"/>
                      <a:pt x="42" y="143"/>
                    </a:cubicBezTo>
                    <a:cubicBezTo>
                      <a:pt x="63" y="158"/>
                      <a:pt x="90" y="160"/>
                      <a:pt x="113" y="150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21" y="63"/>
                      <a:pt x="121" y="63"/>
                      <a:pt x="121" y="63"/>
                    </a:cubicBezTo>
                    <a:lnTo>
                      <a:pt x="15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i$ḷíďé"/>
              <p:cNvSpPr/>
              <p:nvPr/>
            </p:nvSpPr>
            <p:spPr bwMode="auto">
              <a:xfrm>
                <a:off x="103613868" y="44419624"/>
                <a:ext cx="1523184" cy="1571386"/>
              </a:xfrm>
              <a:custGeom>
                <a:gdLst>
                  <a:gd name="T0" fmla="*/ 127 w 127"/>
                  <a:gd name="T1" fmla="*/ 48 h 131"/>
                  <a:gd name="T2" fmla="*/ 104 w 127"/>
                  <a:gd name="T3" fmla="*/ 19 h 131"/>
                  <a:gd name="T4" fmla="*/ 19 w 127"/>
                  <a:gd name="T5" fmla="*/ 35 h 131"/>
                  <a:gd name="T6" fmla="*/ 35 w 127"/>
                  <a:gd name="T7" fmla="*/ 120 h 131"/>
                  <a:gd name="T8" fmla="*/ 71 w 127"/>
                  <a:gd name="T9" fmla="*/ 130 h 131"/>
                  <a:gd name="T10" fmla="*/ 35 w 127"/>
                  <a:gd name="T11" fmla="*/ 106 h 131"/>
                  <a:gd name="T12" fmla="*/ 40 w 127"/>
                  <a:gd name="T13" fmla="*/ 49 h 131"/>
                  <a:gd name="T14" fmla="*/ 91 w 127"/>
                  <a:gd name="T15" fmla="*/ 24 h 131"/>
                  <a:gd name="T16" fmla="*/ 127 w 127"/>
                  <a:gd name="T17" fmla="*/ 48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127" y="48"/>
                    </a:moveTo>
                    <a:cubicBezTo>
                      <a:pt x="123" y="36"/>
                      <a:pt x="115" y="26"/>
                      <a:pt x="104" y="19"/>
                    </a:cubicBezTo>
                    <a:cubicBezTo>
                      <a:pt x="76" y="0"/>
                      <a:pt x="38" y="7"/>
                      <a:pt x="19" y="35"/>
                    </a:cubicBezTo>
                    <a:cubicBezTo>
                      <a:pt x="0" y="63"/>
                      <a:pt x="7" y="101"/>
                      <a:pt x="35" y="120"/>
                    </a:cubicBezTo>
                    <a:cubicBezTo>
                      <a:pt x="46" y="127"/>
                      <a:pt x="59" y="131"/>
                      <a:pt x="71" y="130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91" y="24"/>
                      <a:pt x="91" y="24"/>
                      <a:pt x="91" y="24"/>
                    </a:cubicBezTo>
                    <a:lnTo>
                      <a:pt x="127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i$lïdê"/>
              <p:cNvSpPr/>
              <p:nvPr/>
            </p:nvSpPr>
            <p:spPr bwMode="auto">
              <a:xfrm>
                <a:off x="100712116" y="42433686"/>
                <a:ext cx="1523184" cy="1571386"/>
              </a:xfrm>
              <a:custGeom>
                <a:gdLst>
                  <a:gd name="T0" fmla="*/ 0 w 127"/>
                  <a:gd name="T1" fmla="*/ 83 h 131"/>
                  <a:gd name="T2" fmla="*/ 23 w 127"/>
                  <a:gd name="T3" fmla="*/ 112 h 131"/>
                  <a:gd name="T4" fmla="*/ 108 w 127"/>
                  <a:gd name="T5" fmla="*/ 96 h 131"/>
                  <a:gd name="T6" fmla="*/ 92 w 127"/>
                  <a:gd name="T7" fmla="*/ 11 h 131"/>
                  <a:gd name="T8" fmla="*/ 56 w 127"/>
                  <a:gd name="T9" fmla="*/ 1 h 131"/>
                  <a:gd name="T10" fmla="*/ 92 w 127"/>
                  <a:gd name="T11" fmla="*/ 25 h 131"/>
                  <a:gd name="T12" fmla="*/ 88 w 127"/>
                  <a:gd name="T13" fmla="*/ 82 h 131"/>
                  <a:gd name="T14" fmla="*/ 36 w 127"/>
                  <a:gd name="T15" fmla="*/ 107 h 131"/>
                  <a:gd name="T16" fmla="*/ 0 w 127"/>
                  <a:gd name="T17" fmla="*/ 83 h 13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31">
                    <a:moveTo>
                      <a:pt x="0" y="83"/>
                    </a:moveTo>
                    <a:cubicBezTo>
                      <a:pt x="5" y="95"/>
                      <a:pt x="13" y="105"/>
                      <a:pt x="23" y="112"/>
                    </a:cubicBezTo>
                    <a:cubicBezTo>
                      <a:pt x="51" y="131"/>
                      <a:pt x="89" y="124"/>
                      <a:pt x="108" y="96"/>
                    </a:cubicBezTo>
                    <a:cubicBezTo>
                      <a:pt x="127" y="68"/>
                      <a:pt x="120" y="30"/>
                      <a:pt x="92" y="11"/>
                    </a:cubicBezTo>
                    <a:cubicBezTo>
                      <a:pt x="81" y="4"/>
                      <a:pt x="69" y="0"/>
                      <a:pt x="56" y="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36" y="107"/>
                      <a:pt x="36" y="107"/>
                      <a:pt x="36" y="107"/>
                    </a:cubicBezTo>
                    <a:lnTo>
                      <a:pt x="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ïşḻiḋé"/>
              <p:cNvSpPr/>
              <p:nvPr/>
            </p:nvSpPr>
            <p:spPr bwMode="auto">
              <a:xfrm>
                <a:off x="104761072" y="45094444"/>
                <a:ext cx="2024484" cy="2034124"/>
              </a:xfrm>
              <a:custGeom>
                <a:gdLst>
                  <a:gd name="T0" fmla="*/ 85 w 169"/>
                  <a:gd name="T1" fmla="*/ 13 h 170"/>
                  <a:gd name="T2" fmla="*/ 113 w 169"/>
                  <a:gd name="T3" fmla="*/ 19 h 170"/>
                  <a:gd name="T4" fmla="*/ 120 w 169"/>
                  <a:gd name="T5" fmla="*/ 8 h 170"/>
                  <a:gd name="T6" fmla="*/ 142 w 169"/>
                  <a:gd name="T7" fmla="*/ 23 h 170"/>
                  <a:gd name="T8" fmla="*/ 135 w 169"/>
                  <a:gd name="T9" fmla="*/ 33 h 170"/>
                  <a:gd name="T10" fmla="*/ 152 w 169"/>
                  <a:gd name="T11" fmla="*/ 58 h 170"/>
                  <a:gd name="T12" fmla="*/ 164 w 169"/>
                  <a:gd name="T13" fmla="*/ 56 h 170"/>
                  <a:gd name="T14" fmla="*/ 169 w 169"/>
                  <a:gd name="T15" fmla="*/ 82 h 170"/>
                  <a:gd name="T16" fmla="*/ 157 w 169"/>
                  <a:gd name="T17" fmla="*/ 84 h 170"/>
                  <a:gd name="T18" fmla="*/ 151 w 169"/>
                  <a:gd name="T19" fmla="*/ 114 h 170"/>
                  <a:gd name="T20" fmla="*/ 162 w 169"/>
                  <a:gd name="T21" fmla="*/ 121 h 170"/>
                  <a:gd name="T22" fmla="*/ 147 w 169"/>
                  <a:gd name="T23" fmla="*/ 143 h 170"/>
                  <a:gd name="T24" fmla="*/ 137 w 169"/>
                  <a:gd name="T25" fmla="*/ 136 h 170"/>
                  <a:gd name="T26" fmla="*/ 111 w 169"/>
                  <a:gd name="T27" fmla="*/ 153 h 170"/>
                  <a:gd name="T28" fmla="*/ 114 w 169"/>
                  <a:gd name="T29" fmla="*/ 165 h 170"/>
                  <a:gd name="T30" fmla="*/ 88 w 169"/>
                  <a:gd name="T31" fmla="*/ 170 h 170"/>
                  <a:gd name="T32" fmla="*/ 85 w 169"/>
                  <a:gd name="T33" fmla="*/ 158 h 170"/>
                  <a:gd name="T34" fmla="*/ 85 w 169"/>
                  <a:gd name="T35" fmla="*/ 158 h 170"/>
                  <a:gd name="T36" fmla="*/ 85 w 169"/>
                  <a:gd name="T37" fmla="*/ 139 h 170"/>
                  <a:gd name="T38" fmla="*/ 129 w 169"/>
                  <a:gd name="T39" fmla="*/ 115 h 170"/>
                  <a:gd name="T40" fmla="*/ 114 w 169"/>
                  <a:gd name="T41" fmla="*/ 41 h 170"/>
                  <a:gd name="T42" fmla="*/ 85 w 169"/>
                  <a:gd name="T43" fmla="*/ 32 h 170"/>
                  <a:gd name="T44" fmla="*/ 85 w 169"/>
                  <a:gd name="T45" fmla="*/ 13 h 170"/>
                  <a:gd name="T46" fmla="*/ 58 w 169"/>
                  <a:gd name="T47" fmla="*/ 18 h 170"/>
                  <a:gd name="T48" fmla="*/ 55 w 169"/>
                  <a:gd name="T49" fmla="*/ 6 h 170"/>
                  <a:gd name="T50" fmla="*/ 81 w 169"/>
                  <a:gd name="T51" fmla="*/ 0 h 170"/>
                  <a:gd name="T52" fmla="*/ 84 w 169"/>
                  <a:gd name="T53" fmla="*/ 13 h 170"/>
                  <a:gd name="T54" fmla="*/ 85 w 169"/>
                  <a:gd name="T55" fmla="*/ 13 h 170"/>
                  <a:gd name="T56" fmla="*/ 85 w 169"/>
                  <a:gd name="T57" fmla="*/ 32 h 170"/>
                  <a:gd name="T58" fmla="*/ 40 w 169"/>
                  <a:gd name="T59" fmla="*/ 55 h 170"/>
                  <a:gd name="T60" fmla="*/ 55 w 169"/>
                  <a:gd name="T61" fmla="*/ 130 h 170"/>
                  <a:gd name="T62" fmla="*/ 55 w 169"/>
                  <a:gd name="T63" fmla="*/ 130 h 170"/>
                  <a:gd name="T64" fmla="*/ 85 w 169"/>
                  <a:gd name="T65" fmla="*/ 139 h 170"/>
                  <a:gd name="T66" fmla="*/ 85 w 169"/>
                  <a:gd name="T67" fmla="*/ 158 h 170"/>
                  <a:gd name="T68" fmla="*/ 56 w 169"/>
                  <a:gd name="T69" fmla="*/ 152 h 170"/>
                  <a:gd name="T70" fmla="*/ 49 w 169"/>
                  <a:gd name="T71" fmla="*/ 162 h 170"/>
                  <a:gd name="T72" fmla="*/ 27 w 169"/>
                  <a:gd name="T73" fmla="*/ 148 h 170"/>
                  <a:gd name="T74" fmla="*/ 34 w 169"/>
                  <a:gd name="T75" fmla="*/ 137 h 170"/>
                  <a:gd name="T76" fmla="*/ 17 w 169"/>
                  <a:gd name="T77" fmla="*/ 112 h 170"/>
                  <a:gd name="T78" fmla="*/ 5 w 169"/>
                  <a:gd name="T79" fmla="*/ 115 h 170"/>
                  <a:gd name="T80" fmla="*/ 0 w 169"/>
                  <a:gd name="T81" fmla="*/ 89 h 170"/>
                  <a:gd name="T82" fmla="*/ 12 w 169"/>
                  <a:gd name="T83" fmla="*/ 86 h 170"/>
                  <a:gd name="T84" fmla="*/ 18 w 169"/>
                  <a:gd name="T85" fmla="*/ 57 h 170"/>
                  <a:gd name="T86" fmla="*/ 7 w 169"/>
                  <a:gd name="T87" fmla="*/ 50 h 170"/>
                  <a:gd name="T88" fmla="*/ 22 w 169"/>
                  <a:gd name="T89" fmla="*/ 28 h 170"/>
                  <a:gd name="T90" fmla="*/ 33 w 169"/>
                  <a:gd name="T91" fmla="*/ 35 h 170"/>
                  <a:gd name="T92" fmla="*/ 58 w 169"/>
                  <a:gd name="T93" fmla="*/ 18 h 17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" h="170">
                    <a:moveTo>
                      <a:pt x="85" y="13"/>
                    </a:moveTo>
                    <a:cubicBezTo>
                      <a:pt x="94" y="13"/>
                      <a:pt x="104" y="15"/>
                      <a:pt x="113" y="1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3" y="40"/>
                      <a:pt x="148" y="49"/>
                      <a:pt x="152" y="5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7" y="94"/>
                      <a:pt x="155" y="104"/>
                      <a:pt x="151" y="114"/>
                    </a:cubicBezTo>
                    <a:cubicBezTo>
                      <a:pt x="162" y="121"/>
                      <a:pt x="162" y="121"/>
                      <a:pt x="162" y="121"/>
                    </a:cubicBezTo>
                    <a:cubicBezTo>
                      <a:pt x="147" y="143"/>
                      <a:pt x="147" y="143"/>
                      <a:pt x="147" y="143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29" y="143"/>
                      <a:pt x="121" y="149"/>
                      <a:pt x="111" y="153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102" y="139"/>
                      <a:pt x="119" y="130"/>
                      <a:pt x="129" y="115"/>
                    </a:cubicBezTo>
                    <a:cubicBezTo>
                      <a:pt x="146" y="90"/>
                      <a:pt x="139" y="57"/>
                      <a:pt x="114" y="41"/>
                    </a:cubicBezTo>
                    <a:cubicBezTo>
                      <a:pt x="105" y="35"/>
                      <a:pt x="95" y="32"/>
                      <a:pt x="85" y="32"/>
                    </a:cubicBezTo>
                    <a:lnTo>
                      <a:pt x="85" y="13"/>
                    </a:lnTo>
                    <a:close/>
                    <a:moveTo>
                      <a:pt x="58" y="18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67" y="32"/>
                      <a:pt x="50" y="40"/>
                      <a:pt x="40" y="55"/>
                    </a:cubicBezTo>
                    <a:cubicBezTo>
                      <a:pt x="24" y="80"/>
                      <a:pt x="30" y="113"/>
                      <a:pt x="55" y="130"/>
                    </a:cubicBezTo>
                    <a:cubicBezTo>
                      <a:pt x="55" y="130"/>
                      <a:pt x="55" y="130"/>
                      <a:pt x="55" y="130"/>
                    </a:cubicBezTo>
                    <a:cubicBezTo>
                      <a:pt x="64" y="136"/>
                      <a:pt x="74" y="139"/>
                      <a:pt x="85" y="139"/>
                    </a:cubicBezTo>
                    <a:cubicBezTo>
                      <a:pt x="85" y="158"/>
                      <a:pt x="85" y="158"/>
                      <a:pt x="85" y="158"/>
                    </a:cubicBezTo>
                    <a:cubicBezTo>
                      <a:pt x="75" y="158"/>
                      <a:pt x="65" y="156"/>
                      <a:pt x="56" y="152"/>
                    </a:cubicBezTo>
                    <a:cubicBezTo>
                      <a:pt x="49" y="162"/>
                      <a:pt x="49" y="162"/>
                      <a:pt x="49" y="162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26" y="130"/>
                      <a:pt x="21" y="121"/>
                      <a:pt x="17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76"/>
                      <a:pt x="14" y="66"/>
                      <a:pt x="18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40" y="27"/>
                      <a:pt x="48" y="22"/>
                      <a:pt x="58" y="18"/>
                    </a:cubicBezTo>
                    <a:close/>
                  </a:path>
                </a:pathLst>
              </a:custGeom>
              <a:solidFill>
                <a:srgbClr val="FF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 rot="305584">
              <a:off x="23712481" y="13935503"/>
              <a:ext cx="681122" cy="655604"/>
              <a:chOff x="25900548" y="11963764"/>
              <a:chExt cx="718696" cy="691769"/>
            </a:xfrm>
          </p:grpSpPr>
          <p:sp>
            <p:nvSpPr>
              <p:cNvPr id="141" name="îṩlïḓè"/>
              <p:cNvSpPr/>
              <p:nvPr/>
            </p:nvSpPr>
            <p:spPr bwMode="auto">
              <a:xfrm>
                <a:off x="25900548" y="11982567"/>
                <a:ext cx="360518" cy="672966"/>
              </a:xfrm>
              <a:custGeom>
                <a:gdLst>
                  <a:gd name="T0" fmla="*/ 68 w 121"/>
                  <a:gd name="T1" fmla="*/ 226 h 226"/>
                  <a:gd name="T2" fmla="*/ 73 w 121"/>
                  <a:gd name="T3" fmla="*/ 209 h 226"/>
                  <a:gd name="T4" fmla="*/ 39 w 121"/>
                  <a:gd name="T5" fmla="*/ 181 h 226"/>
                  <a:gd name="T6" fmla="*/ 23 w 121"/>
                  <a:gd name="T7" fmla="*/ 190 h 226"/>
                  <a:gd name="T8" fmla="*/ 5 w 121"/>
                  <a:gd name="T9" fmla="*/ 156 h 226"/>
                  <a:gd name="T10" fmla="*/ 21 w 121"/>
                  <a:gd name="T11" fmla="*/ 148 h 226"/>
                  <a:gd name="T12" fmla="*/ 17 w 121"/>
                  <a:gd name="T13" fmla="*/ 104 h 226"/>
                  <a:gd name="T14" fmla="*/ 0 w 121"/>
                  <a:gd name="T15" fmla="*/ 99 h 226"/>
                  <a:gd name="T16" fmla="*/ 11 w 121"/>
                  <a:gd name="T17" fmla="*/ 62 h 226"/>
                  <a:gd name="T18" fmla="*/ 28 w 121"/>
                  <a:gd name="T19" fmla="*/ 68 h 226"/>
                  <a:gd name="T20" fmla="*/ 56 w 121"/>
                  <a:gd name="T21" fmla="*/ 34 h 226"/>
                  <a:gd name="T22" fmla="*/ 47 w 121"/>
                  <a:gd name="T23" fmla="*/ 18 h 226"/>
                  <a:gd name="T24" fmla="*/ 81 w 121"/>
                  <a:gd name="T25" fmla="*/ 0 h 226"/>
                  <a:gd name="T26" fmla="*/ 90 w 121"/>
                  <a:gd name="T27" fmla="*/ 16 h 226"/>
                  <a:gd name="T28" fmla="*/ 121 w 121"/>
                  <a:gd name="T29" fmla="*/ 11 h 226"/>
                  <a:gd name="T30" fmla="*/ 121 w 121"/>
                  <a:gd name="T31" fmla="*/ 39 h 226"/>
                  <a:gd name="T32" fmla="*/ 47 w 121"/>
                  <a:gd name="T33" fmla="*/ 94 h 226"/>
                  <a:gd name="T34" fmla="*/ 99 w 121"/>
                  <a:gd name="T35" fmla="*/ 190 h 226"/>
                  <a:gd name="T36" fmla="*/ 99 w 121"/>
                  <a:gd name="T37" fmla="*/ 190 h 226"/>
                  <a:gd name="T38" fmla="*/ 121 w 121"/>
                  <a:gd name="T39" fmla="*/ 193 h 226"/>
                  <a:gd name="T40" fmla="*/ 121 w 121"/>
                  <a:gd name="T41" fmla="*/ 221 h 22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226">
                    <a:moveTo>
                      <a:pt x="68" y="226"/>
                    </a:moveTo>
                    <a:cubicBezTo>
                      <a:pt x="73" y="209"/>
                      <a:pt x="73" y="209"/>
                      <a:pt x="73" y="209"/>
                    </a:cubicBezTo>
                    <a:cubicBezTo>
                      <a:pt x="60" y="202"/>
                      <a:pt x="48" y="193"/>
                      <a:pt x="39" y="181"/>
                    </a:cubicBezTo>
                    <a:cubicBezTo>
                      <a:pt x="23" y="190"/>
                      <a:pt x="23" y="190"/>
                      <a:pt x="23" y="190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34"/>
                      <a:pt x="15" y="119"/>
                      <a:pt x="17" y="10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5" y="54"/>
                      <a:pt x="45" y="43"/>
                      <a:pt x="56" y="3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100" y="13"/>
                      <a:pt x="110" y="11"/>
                      <a:pt x="121" y="11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88" y="39"/>
                      <a:pt x="57" y="60"/>
                      <a:pt x="47" y="94"/>
                    </a:cubicBezTo>
                    <a:cubicBezTo>
                      <a:pt x="35" y="134"/>
                      <a:pt x="58" y="178"/>
                      <a:pt x="99" y="190"/>
                    </a:cubicBezTo>
                    <a:cubicBezTo>
                      <a:pt x="99" y="190"/>
                      <a:pt x="99" y="190"/>
                      <a:pt x="99" y="190"/>
                    </a:cubicBezTo>
                    <a:cubicBezTo>
                      <a:pt x="106" y="192"/>
                      <a:pt x="114" y="193"/>
                      <a:pt x="121" y="193"/>
                    </a:cubicBezTo>
                    <a:cubicBezTo>
                      <a:pt x="121" y="221"/>
                      <a:pt x="121" y="221"/>
                      <a:pt x="121" y="221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ï$ḷíḓè"/>
              <p:cNvSpPr/>
              <p:nvPr/>
            </p:nvSpPr>
            <p:spPr bwMode="auto">
              <a:xfrm>
                <a:off x="26256323" y="11963764"/>
                <a:ext cx="362922" cy="677772"/>
              </a:xfrm>
              <a:custGeom>
                <a:gdLst>
                  <a:gd name="T0" fmla="*/ 0 w 122"/>
                  <a:gd name="T1" fmla="*/ 227 h 227"/>
                  <a:gd name="T2" fmla="*/ 0 w 122"/>
                  <a:gd name="T3" fmla="*/ 199 h 227"/>
                  <a:gd name="T4" fmla="*/ 74 w 122"/>
                  <a:gd name="T5" fmla="*/ 145 h 227"/>
                  <a:gd name="T6" fmla="*/ 23 w 122"/>
                  <a:gd name="T7" fmla="*/ 48 h 227"/>
                  <a:gd name="T8" fmla="*/ 0 w 122"/>
                  <a:gd name="T9" fmla="*/ 45 h 227"/>
                  <a:gd name="T10" fmla="*/ 0 w 122"/>
                  <a:gd name="T11" fmla="*/ 17 h 227"/>
                  <a:gd name="T12" fmla="*/ 12 w 122"/>
                  <a:gd name="T13" fmla="*/ 18 h 227"/>
                  <a:gd name="T14" fmla="*/ 17 w 122"/>
                  <a:gd name="T15" fmla="*/ 0 h 227"/>
                  <a:gd name="T16" fmla="*/ 54 w 122"/>
                  <a:gd name="T17" fmla="*/ 12 h 227"/>
                  <a:gd name="T18" fmla="*/ 49 w 122"/>
                  <a:gd name="T19" fmla="*/ 29 h 227"/>
                  <a:gd name="T20" fmla="*/ 82 w 122"/>
                  <a:gd name="T21" fmla="*/ 57 h 227"/>
                  <a:gd name="T22" fmla="*/ 98 w 122"/>
                  <a:gd name="T23" fmla="*/ 48 h 227"/>
                  <a:gd name="T24" fmla="*/ 116 w 122"/>
                  <a:gd name="T25" fmla="*/ 82 h 227"/>
                  <a:gd name="T26" fmla="*/ 100 w 122"/>
                  <a:gd name="T27" fmla="*/ 90 h 227"/>
                  <a:gd name="T28" fmla="*/ 104 w 122"/>
                  <a:gd name="T29" fmla="*/ 134 h 227"/>
                  <a:gd name="T30" fmla="*/ 122 w 122"/>
                  <a:gd name="T31" fmla="*/ 139 h 227"/>
                  <a:gd name="T32" fmla="*/ 111 w 122"/>
                  <a:gd name="T33" fmla="*/ 176 h 227"/>
                  <a:gd name="T34" fmla="*/ 93 w 122"/>
                  <a:gd name="T35" fmla="*/ 170 h 227"/>
                  <a:gd name="T36" fmla="*/ 66 w 122"/>
                  <a:gd name="T37" fmla="*/ 204 h 227"/>
                  <a:gd name="T38" fmla="*/ 74 w 122"/>
                  <a:gd name="T39" fmla="*/ 220 h 22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226">
                    <a:moveTo>
                      <a:pt x="0" y="227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33" y="199"/>
                      <a:pt x="64" y="178"/>
                      <a:pt x="74" y="145"/>
                    </a:cubicBezTo>
                    <a:cubicBezTo>
                      <a:pt x="87" y="104"/>
                      <a:pt x="64" y="60"/>
                      <a:pt x="23" y="48"/>
                    </a:cubicBezTo>
                    <a:cubicBezTo>
                      <a:pt x="15" y="46"/>
                      <a:pt x="8" y="45"/>
                      <a:pt x="0" y="4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8" y="17"/>
                      <a:pt x="12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62" y="36"/>
                      <a:pt x="73" y="45"/>
                      <a:pt x="82" y="5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5" y="104"/>
                      <a:pt x="106" y="119"/>
                      <a:pt x="104" y="134"/>
                    </a:cubicBezTo>
                    <a:cubicBezTo>
                      <a:pt x="122" y="139"/>
                      <a:pt x="122" y="139"/>
                      <a:pt x="122" y="139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93" y="170"/>
                      <a:pt x="93" y="170"/>
                      <a:pt x="93" y="170"/>
                    </a:cubicBezTo>
                    <a:cubicBezTo>
                      <a:pt x="86" y="184"/>
                      <a:pt x="77" y="195"/>
                      <a:pt x="66" y="204"/>
                    </a:cubicBezTo>
                    <a:cubicBezTo>
                      <a:pt x="74" y="220"/>
                      <a:pt x="74" y="220"/>
                      <a:pt x="74" y="22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28" name="PA_文本框 48"/>
          <p:cNvSpPr txBox="1"/>
          <p:nvPr>
            <p:custDataLst>
              <p:tags r:id="rId7"/>
            </p:custDataLst>
          </p:nvPr>
        </p:nvSpPr>
        <p:spPr>
          <a:xfrm>
            <a:off x="12268200" y="7824470"/>
            <a:ext cx="117856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720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了解液压系统的主要参数</a:t>
            </a:r>
          </a:p>
        </p:txBody>
      </p:sp>
    </p:spTree>
    <p:extLst>
      <p:ext uri="{BB962C8B-B14F-4D97-AF65-F5344CB8AC3E}">
        <p14:creationId xmlns:p14="http://schemas.microsoft.com/office/powerpoint/2010/main" val="374829162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dur="5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dur="50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4" dur="5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ur="5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36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dur="2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6" presetClass="emph" presetSubtype="0" dur="1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7" grpId="1"/>
      <p:bldP spid="228" grpId="0"/>
      <p:bldP spid="2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23114000" cy="12446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https://d.book118.com/518124043055006031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ags/tag44.xml><?xml version="1.0" encoding="utf-8"?>
<p:tagLst xmlns:p="http://schemas.openxmlformats.org/presentationml/2006/main">
  <p:tag name="PA" val="v3.0.1"/>
</p:tagLst>
</file>

<file path=ppt/tags/tag4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包图网PPT模板-QQ1801380800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包图网-QQ1801380800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包图网PPT模板-QQ1801380800">
  <a:themeElements>
    <a:clrScheme name="蓝色​​">
      <a:dk1>
        <a:sysClr val="windowText" lastClr="000000"/>
      </a:dk1>
      <a:lt1>
        <a:sysClr val="window" lastClr="FFFFFF"/>
      </a:lt1>
      <a:dk2>
        <a:srgbClr val="122C4D"/>
      </a:dk2>
      <a:lt2>
        <a:srgbClr val="FFFCFF"/>
      </a:lt2>
      <a:accent1>
        <a:srgbClr val="002E59"/>
      </a:accent1>
      <a:accent2>
        <a:srgbClr val="144E84"/>
      </a:accent2>
      <a:accent3>
        <a:srgbClr val="2378C2"/>
      </a:accent3>
      <a:accent4>
        <a:srgbClr val="328FC1"/>
      </a:accent4>
      <a:accent5>
        <a:srgbClr val="55B5E2"/>
      </a:accent5>
      <a:accent6>
        <a:srgbClr val="75E3FF"/>
      </a:accent6>
      <a:hlink>
        <a:srgbClr val="0000FF"/>
      </a:hlink>
      <a:folHlink>
        <a:srgbClr val="800080"/>
      </a:folHlink>
    </a:clrScheme>
    <a:fontScheme name="方正尚酷简体">
      <a:majorFont>
        <a:latin typeface="HelveticaNeueLT Pro 75 Bd"/>
        <a:ea typeface="方正尚酷简体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包图网-QQ1801380800">
  <a:themeElements>
    <a:clrScheme name="蓝色​​">
      <a:dk1>
        <a:sysClr val="windowText" lastClr="000000"/>
      </a:dk1>
      <a:lt1>
        <a:sysClr val="window" lastClr="FFFFFF"/>
      </a:lt1>
      <a:dk2>
        <a:srgbClr val="122C4D"/>
      </a:dk2>
      <a:lt2>
        <a:srgbClr val="FFFCFF"/>
      </a:lt2>
      <a:accent1>
        <a:srgbClr val="002E59"/>
      </a:accent1>
      <a:accent2>
        <a:srgbClr val="144E84"/>
      </a:accent2>
      <a:accent3>
        <a:srgbClr val="2378C2"/>
      </a:accent3>
      <a:accent4>
        <a:srgbClr val="328FC1"/>
      </a:accent4>
      <a:accent5>
        <a:srgbClr val="55B5E2"/>
      </a:accent5>
      <a:accent6>
        <a:srgbClr val="75E3FF"/>
      </a:accent6>
      <a:hlink>
        <a:srgbClr val="0000FF"/>
      </a:hlink>
      <a:folHlink>
        <a:srgbClr val="800080"/>
      </a:folHlink>
    </a:clrScheme>
    <a:fontScheme name="Arial+微软雅黑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18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Calibri Light</vt:lpstr>
      <vt:lpstr>微软雅黑</vt:lpstr>
      <vt:lpstr>等线</vt:lpstr>
      <vt:lpstr>Source Sans Pro Light</vt:lpstr>
      <vt:lpstr>宋体</vt:lpstr>
      <vt:lpstr>Times New Roman</vt:lpstr>
      <vt:lpstr>Wingdings</vt:lpstr>
      <vt:lpstr>HelveticaNeueLT Pro 75 Bd</vt:lpstr>
      <vt:lpstr>方正尚酷简体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2024-09-08T08:41:01.659</cp:lastPrinted>
  <dcterms:created xsi:type="dcterms:W3CDTF">2024-09-08T00:41:01Z</dcterms:created>
  <dcterms:modified xsi:type="dcterms:W3CDTF">2024-09-08T00:41:09Z</dcterms:modified>
</cp:coreProperties>
</file>