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D047BF-EF9B-4452-A5AB-FCA4861183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9A4653-CDDB-46C2-AE88-F78A3FBAA3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98F718-1404-42F7-9F21-B6D481AA46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7DE4B0-912B-413F-8953-705C4A4382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AE4211-FD22-47E0-86E6-47BDCFD703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DEBBB4-F3FC-4F38-9000-EE6AF9A88D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09BB93-E141-4C7B-B4DC-99A7329D66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682698-5552-40E4-B990-7E8947BA58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599C52-EDC4-4756-9AC4-7728FD88DB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7574B3-C97B-461E-9D0A-1C57BF6EF3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6E01FD-7DD0-405A-9E84-C608442E20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125000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PFC电路与BOOST电路设计的实例教案</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a:p>
            <a:r>
              <a:t>PFC电路设计基础</a:t>
            </a:r>
          </a:p>
          <a:p>
            <a:r>
              <a:t>BOOST电路设计基础</a:t>
            </a:r>
          </a:p>
          <a:p>
            <a:r>
              <a:t>PFC与BOOST电路组合设计</a:t>
            </a:r>
          </a:p>
          <a:p>
            <a:r>
              <a:t>PFC与BOOST电路仿真与实验</a:t>
            </a:r>
          </a:p>
          <a:p>
            <a:r>
              <a:t>PFC与BOOST电路应用案例解析</a:t>
            </a:r>
          </a:p>
          <a:p>
            <a: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掌握PFC电路和BOOST电路的基本原理和设计方法</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通过学习本教案，学生应能够深入理解PFC电路和BOOST电路的工作原理，掌握其设计方法和关键参数的选择。</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提高学生对电力电子技术的理解和应用能力</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通过实践设计和分析，加强学生对电力电子技术的理解，培养其在实际应用中的分析和解决问题的能力。</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教案内容概述</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PFC电路和BOOST电路的基本原理</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简要介绍PFC电路和BOOST电路的工作原理，包括电路拓扑、工作原理、控制策略等。</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PFC电路和BOOST电路的设计方法</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详细介绍PFC电路和BOOST电路的设计步骤和方法，包括主电路设计、控制电路设计、关键元器件选择等。</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PFC电路和BOOST电路的仿真与实验</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通过仿真和实验手段，验证所设计PFC电路和BOOST电路的性能，包括功率因数、效率、输出电压和电流波形等。</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案例分析与实践</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结合具体案例，分析PFC电路和BOOST电路在实际应用中的优缺点，并给出相应的设计建议和优化措施。</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PFC电路设计基础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将交流输入电压通过整流桥转换为脉动的直流电压。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输入整流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625" r="15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升压变换</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139" r="17139"/>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控制环路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0996" r="2099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采用BOOST升压电路结构，将脉动的直流电压转换为稳定的直流高压。</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通过采样输出电压和电流，控制开关管的导通和关断，实现PFC电路的稳定工作。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PFC电路工作原理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2793" r="3279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793" r="327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474" r="3247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采用无源元件（如电感、电容等）进行功率因数校正，结构简单，但校正效果有限。</a:t>
            </a:r>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无源PFC电路</a:t>
            </a:r>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采用有源元件（如开关管、二极管等）进行功率因数校正，可以实现较高的功率因数和效率。</a:t>
            </a:r>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有源PFC电路</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PFC电路主要类型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139" r="17139"/>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衡量电路输入有功功率与视在功率之比，理想情况下应接近1。</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功率因数</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总谐波失真（THD）</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效率</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稳定性和可靠性</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衡量输入电流谐波含量的大小，应尽可能小。</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衡量电路输出功率与输入功率之比，应尽可能高。</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电路应能在不同负载和输入电压条件下稳定工作，并具有较高的可靠性。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PFC电路性能指标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BOOST电路设计基础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    </a:t>
              </a:r>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488" b="248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958" b="195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BOOST电路工作原理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升压原理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BOOST电路通过开关管的导通与关断，使得电感储存能量并在开关管关断时释放，从而将输入电压提升到高于输入电压的输出电压。</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电流连续性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在BOOST电路中，电感电流在开关周期内保持连续，避免了电流冲击和噪声的产生。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反馈控制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BOOST电路通常采用电压反馈或电流反馈控制，以稳定输出电压或电流。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基本BOOST电路</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最简单的BOOST电路，由输入电源、开关管、电感、二极管和输出电容组成。</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隔离型BOOST电路</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在基本BOOST电路的基础上，增加了变压器以实现输入与输出的电气隔离。</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多路输出BOOST电路</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可同时提供多路不同电压或电流输出的BOOST电路。</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BOOST电路主要类型</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输出电压范围</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BOOST电路可实现的输出电压范围，通常高于输入电压。</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输出电流能力</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BOOST电路在特定输出电压下能提供的最大输出电流。</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效率</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BOOST电路将输入功率转换为输出功率的效率，高效率意味着更少的能量损失。</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纹波和噪声</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BOOST电路输出上的电压或电流波动，低纹波和低噪声对于某些应用至关重要。</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BOOST电路性能指标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PFC与BOOST电路组合设计</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高效性</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确保组合电路在宽输入电压和负载范围内实现高效率，降低能耗。</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稳定性</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确保电路在各种工作条件下稳定可靠，避免振荡和过压等问题。</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简洁性</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尽量简化电路结构，降低成本和复杂度，提高可维护性。</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兼容性</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确保组合电路与其他系统或模块良好兼容，实现整体性能优化。</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组合设计原则与方法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74680"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33461" y="1337640"/>
            <a:ext cx="3525078" cy="4704522"/>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15335"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393985" y="-922877"/>
            <a:ext cx="1317650" cy="67036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要点三</a:t>
            </a:r>
          </a:p>
        </p:txBody>
      </p:sp>
      <p:sp>
        <p:nvSpPr>
          <p:cNvPr id="6" name="AutoShape 6"/>
          <p:cNvSpPr/>
          <p:nvPr/>
        </p:nvSpPr>
        <p:spPr>
          <a:xfrm>
            <a:off x="8115335"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8793"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46600" y="1337640"/>
            <a:ext cx="1554579"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590056" y="1337640"/>
            <a:ext cx="50594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4680"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18137"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7790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案例一</a:t>
            </a:r>
          </a:p>
        </p:txBody>
      </p:sp>
      <p:sp>
        <p:nvSpPr>
          <p:cNvPr id="13" name="TextBox 13"/>
          <p:cNvSpPr txBox="1"/>
          <p:nvPr/>
        </p:nvSpPr>
        <p:spPr>
          <a:xfrm>
            <a:off x="87790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基于APFC+BOOST的LED驱动电源设计。该案例详细介绍了如何使用平均电流型PFC电路和BOOST电路设计一个高效、稳定的LED驱动电源，包括电路设计、参数计算、仿真验证和实验测试等步骤。</a:t>
            </a:r>
          </a:p>
        </p:txBody>
      </p:sp>
      <p:sp>
        <p:nvSpPr>
          <p:cNvPr id="14" name="TextBox 14"/>
          <p:cNvSpPr txBox="1"/>
          <p:nvPr/>
        </p:nvSpPr>
        <p:spPr>
          <a:xfrm>
            <a:off x="877907"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要点一</a:t>
            </a:r>
          </a:p>
        </p:txBody>
      </p:sp>
      <p:sp>
        <p:nvSpPr>
          <p:cNvPr id="15" name="TextBox 15"/>
          <p:cNvSpPr txBox="1"/>
          <p:nvPr/>
        </p:nvSpPr>
        <p:spPr>
          <a:xfrm>
            <a:off x="4676018"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要点二</a:t>
            </a:r>
          </a:p>
        </p:txBody>
      </p:sp>
      <p:sp>
        <p:nvSpPr>
          <p:cNvPr id="16" name="TextBox 16"/>
          <p:cNvSpPr txBox="1"/>
          <p:nvPr/>
        </p:nvSpPr>
        <p:spPr>
          <a:xfrm>
            <a:off x="459842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案例二</a:t>
            </a:r>
          </a:p>
        </p:txBody>
      </p:sp>
      <p:sp>
        <p:nvSpPr>
          <p:cNvPr id="17" name="TextBox 17"/>
          <p:cNvSpPr txBox="1"/>
          <p:nvPr/>
        </p:nvSpPr>
        <p:spPr>
          <a:xfrm>
            <a:off x="459842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基于交错并联BOOST+PFC的高功率因数电源设计。该案例介绍了一种采用交错并联BOOST电路和PFC电路的高功率因数电源设计方案，通过优化控制策略和电路参数，实现了高效率、低谐波失真和良好的动态性能。</a:t>
            </a:r>
          </a:p>
        </p:txBody>
      </p:sp>
      <p:sp>
        <p:nvSpPr>
          <p:cNvPr id="18" name="TextBox 18"/>
          <p:cNvSpPr txBox="1"/>
          <p:nvPr/>
        </p:nvSpPr>
        <p:spPr>
          <a:xfrm>
            <a:off x="8406125"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案例三</a:t>
            </a:r>
          </a:p>
        </p:txBody>
      </p:sp>
      <p:sp>
        <p:nvSpPr>
          <p:cNvPr id="19" name="TextBox 19"/>
          <p:cNvSpPr txBox="1"/>
          <p:nvPr/>
        </p:nvSpPr>
        <p:spPr>
          <a:xfrm>
            <a:off x="8406125"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基于数字控制的PFC+BOOST电源设计。该案例介绍了一种采用数字控制技术的PFC+BOOST电源设计方案，通过高精度采样、先进控制算法和可编程逻辑器件实现了电源性能的优化和智能化管理。</a:t>
            </a:r>
          </a:p>
        </p:txBody>
      </p:sp>
      <p:sp>
        <p:nvSpPr>
          <p:cNvPr id="20" name="TextBox 20"/>
          <p:cNvSpPr txBox="1"/>
          <p:nvPr/>
        </p:nvSpPr>
        <p:spPr>
          <a:xfrm>
            <a:off x="8447115" y="1264488"/>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要点三</a:t>
            </a:r>
          </a:p>
        </p:txBody>
      </p:sp>
      <p:sp>
        <p:nvSpPr>
          <p:cNvPr id="21" name="AutoShape 21"/>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4" name="Connector 24"/>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典型组合设计案例分析</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控制策略优化</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采用先进的控制算法，如模糊控制、神经网络控制等，提高组合电路的动态性能和稳定性。</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参数优化</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通过合理选择和调整电路元件参数，如电感、电容、电阻等，实现电路性能的优化和成本的降低。</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电路拓扑优化</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通过改进电路拓扑结构，如采用多电平技术、软开关技术等，降低开关损耗和电磁干扰，提高电路效率。</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散热设计优化</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针对高功率密度应用场景，采用有效的散热设计方案，如液冷散热、热管散热等，确保组合电路在高温环境下稳定工作。</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组合设计优化策略</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https://d.book118.com/518125000006006032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117</Paragraphs>
  <Slides>18</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18</vt:i4>
      </vt:variant>
    </vt:vector>
  </HeadingPairs>
  <TitlesOfParts>
    <vt:vector baseType="lpstr" size="21">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2024-09-09T06:16:19.280</cp:lastPrinted>
  <dcterms:created xsi:type="dcterms:W3CDTF">2024-09-08T22:16:19Z</dcterms:created>
  <dcterms:modified xsi:type="dcterms:W3CDTF">2024-09-08T22:16:21Z</dcterms:modified>
</cp:coreProperties>
</file>