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23E12-A87B-4463-81A1-11CFB9981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6A9D8-9789-46E5-B5F4-9B5A81245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92C50-E9AC-41EF-8EB4-54266A4C8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FF6D6-FA3B-4CC1-B2B8-8E4DFB38C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E6EBB8-2174-4DC3-9F47-6C4479B29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FB636-C9C7-4A5C-8319-29764F2C9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40508C-E42E-4757-862E-AB2D26B03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77070-D570-4FA7-9F1B-9F5A1DE2A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3F377-AE3D-4948-B1C4-F90E757A9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8AA49-0BC6-4D84-9012-22342D71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DB0C6-BF35-4819-B137-5625B68A0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25101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临床护理课件幻灯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临床护理技能与知识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临床护理中的伦理与法律责任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临床护理的定义与重要性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临床护理是医疗服务的重要组成部分，对患者的康复和医疗效果具有至关重要的作用。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是指在医疗实践中，护士通过各种护理措施，协助医生诊断、治疗疾病，并关心、照顾患者，以促进患者的康复和健康。临床护理不仅关注患者的身体健康，还关注其心理和社会适应方面，是医疗服务不可或缺的一部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7" r="253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临床护理遵循一定的基本原则，以确保患者得到安全、有效的护理服务。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的基本原则包括：关爱原则、科学原则、整体原则、预防原则等。这些原则要求护士在提供护理服务时，要关心患者的需求，遵循科学的方法和技术，注重整体护理，预防并发症的发生，提高患者的生存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随着医疗技术的不断发展和人们对健康需求的提高，临床护理也在不断发展和完善。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以来，随着医疗技术的飞速发展和人们对健康需求的不断提高，临床护理也经历了巨大的变革。从最初的以疾病为中心的护理模式，到现在的以患者为中心的整体护理模式，临床护理的理念和实践都在不断发展和完善。同时，随着医疗科技的进步，新的护理技术和方法也不断涌现，为临床护理提供了更多的手段和工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临床护理技能与知识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31" b="2513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基础护理技能的培训与考核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包括但不限于测量生命体征、给药、输液、伤口处理等。这些技能是临床护理的基本功，需要熟练掌握。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基础护理技能是保障患者安全和治疗效果的关键，也是临床护理人员必备的技能。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医疗机构应该定期对护理人员进行基础护理技能的培训和考核，确保他们能够熟练掌握并运用这些技能。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94" r="25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包括危重病患者的急救、心肺复苏、机械通气等高难度操作。这些技能需要护理人员在具备扎实的基本功基础上，通过长时间的学习和实践才能掌握。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对于危重患者的救治，高级护理技能能够大大提高患者的生存率和治疗成功率。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高级护理技能的培训与考核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医疗机构应该为护理人员提供高级护理技能的培训和考核机会，鼓励他们不断提升自己的技能水平。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理论知识是指导实践的基础，只有掌握了正确的理论知识，才能在实际工作中做出正确的判断和操作。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护理理论知识的获取与更新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临床护理人员需要通过不断学习和进修，更新自己的理论知识，以适应医学技术的不断发展和进步。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包括医学基础知识、疾病治疗与预防知识、药物知识等。这些知识是临床护理人员在实际工作中必须具备的。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指在临床实践中积累的经验和教训，包括如何处理突发事件、如何与患者及其家属沟通等。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实践经验能够指导护理人员在遇到实际问题时做出正确的决策，提高工作效率和治疗效果。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医疗机构应该鼓励护理人员分享自己的实践经验，并通过师徒制等方式传承下去，帮助新入职的护理人员更快地适应临床工作环境。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护理实践经验的分享与传承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包括年龄、性别、病史、家族史等，有助于了解患者的整体健康状况。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通过观察、触诊、听诊等方式，评估患者的生命体征、身体状况及异常表现。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关注患者的情绪、认知和行为表现，了解患者的心理需求和困扰。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患者基本信息收集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身体状况评估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https://d.book118.com/518125101125006026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2024-09-04T07:54:32.704</cp:lastPrinted>
  <dcterms:created xsi:type="dcterms:W3CDTF">2024-09-03T23:54:32Z</dcterms:created>
  <dcterms:modified xsi:type="dcterms:W3CDTF">2024-09-03T23:54:34Z</dcterms:modified>
</cp:coreProperties>
</file>