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42F8995-B69E-4AEE-81D3-FB0A3F20B8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F5FC498-88DF-4F09-9D06-74FDD424C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79652D4-E801-44CC-BC92-475ABE9B4A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4E9A9B3-66C3-4BF0-AC49-63183AE802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ED6233F-B9D3-4216-A3FE-9ECAB90978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EFCC57-49F6-4C4D-9BD2-71613D8EA5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65FCEF-C5A6-4809-9306-D4D77269EC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0AAC93-5CAE-4AE7-9BD9-8948A1939C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865ED51-1C85-4ABB-A962-B2A5FDD99D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E4CB06E-582F-4EFB-B598-82A2D160A0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33A628-5274-4073-9E64-B31D596DD1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8125137125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《心理咨询与治疗》ppt课件</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心理咨询与治疗概述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心理咨询的主要理论流派</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心理咨询的主要技术与方法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心理治疗的主要技术与方法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心理咨询与治疗的应用领域</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心理咨询与治疗的未来发展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心理咨询与治疗概述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通过与专业心理咨询师建立合作关系，帮助个体解决心理问题、提升心理素质和促进心理健康的过程。</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心理咨询</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针对心理障碍或疾病，采用一系列心理干预措施，以缓解或消除症状，促进个体恢复心理健康的过程。</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治疗</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两者都关注个体的心理健康，通过不同的方式帮助个体解决心理问题。</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心理咨询与治疗的联系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心理咨询与治疗的概念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l="4737" r="4737"/>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4894" b="4894"/>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心理咨询与治疗的历史与发展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心理咨询的起源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起源于西方国家，最初以哲学、宗教和人文科学为基础，逐渐发展成为一门独立的学科。</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治疗的发展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随着心理学理论的不断发展和完善，心理治疗方法也日益丰富和多样化。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当前状况</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心理咨询与治疗已经成为现代社会中不可或缺的组成部分，广泛应用于个人、家庭、学校和企事业单位等领域。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原则</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尊重、理解、关心、保密、科学、专业等原则是心理咨询与治疗师必须遵守的基本准则。</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伦理</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保护隐私、避免双重关系、尊重自主权等伦理规范是心理咨询与治疗师必须遵守的职业道德。</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法律法规</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心理咨询与治疗师在执业过程中必须遵守相关法律法规，确保服务合法合规。</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心理咨询与治疗的原则与伦理</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心理咨询的主要理论流派</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总结词</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详细描述</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强调潜意识冲突和童年经验对个体行为的影响。</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精神分析流派认为人的行为和心理问题都源于潜意识中的冲突和童年时期的经验，通过自由联想、释梦、移情等方法来深入探索潜意识，解决心理问题。</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精神分析流派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关注环境对个体行为的塑造和条件反射机制。</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行为主义流派强调环境对个体行为的影响，认为人的行为是后天习得的，通过系统脱敏、厌恶疗法、奖励强化等技术来改变不良行为。</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行为主义流派</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关注个体内在的体验和自我实现的需求。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人本主义流派强调人的自我实现和成长，认为每个人都有积极向上的潜能，通过倾听、理解和支持来帮助个体发现自己的内在力量，克服心理障碍。</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500" b="25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人本主义流派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02" r="21802"/>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关注个体思维模式和认知偏差对心理的影响。</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认知流派认为人的思维模式和认知偏差会导致心理问题，通过调整认知过程来改变不良思维模式和行为习惯，从而解决心理问题。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认知流派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家庭系统治疗</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关注家庭结构和互动模式对个体心理的影响。</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家庭系统治疗认为家庭结构和互动模式对个体心理有很大的影响，通过改变家庭成员之间的互动关系来解决心理问题，强调家庭整体的治疗和改变。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心理咨询的主要技术与方法</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全神贯注地倾听咨询者的表达，理解其情感和需求，避免打断或过早给出建议。</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倾听技术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提问技术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4648" r="14648"/>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表达技术</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750" r="18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通过开放式和封闭式问题，引导咨询者深入探讨问题，同时避免诱导性提问。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咨询师需要能够清晰、准确地表达自己的观点和建议，同时也要能够适度地自我暴露。</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心理咨询的基本技术</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https://d.book118.com/518125137125006025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2024-09-02T14:45:03.211</cp:lastPrinted>
  <dcterms:created xsi:type="dcterms:W3CDTF">2024-09-02T06:45:03Z</dcterms:created>
  <dcterms:modified xsi:type="dcterms:W3CDTF">2024-09-02T06:45:05Z</dcterms:modified>
</cp:coreProperties>
</file>