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F13E5-84BA-415D-B5D9-6286031E3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46735-34C4-4D5C-8F56-EAB63DFDF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4D276-C54F-445C-A107-210AE921B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3C7BD-51A0-4C83-8D1B-C53ECFE2F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C6B0F0-4BBF-4EB3-9670-83417AA9B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FEB4BE-7B0F-4488-BA06-EE55F623C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B4F798-C479-4517-964A-06FFB6193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B8FC7-C9A6-489E-ADC7-B9A6A9241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4F8AE-5A9D-4A11-BC69-19AA4F0CB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97716-1267-4DD3-9D59-5C22AE038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1B523-3F14-4CC6-B761-6F53D6577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26117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宫腔镜可行性报告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政策法规与伦理道德考虑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通过宫腔镜，医生可以清晰地看到子宫腔内的结构，包括子宫内膜、子宫角和输卵管开口等。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宫腔镜技术具有微创、恢复快、并发症少等优点，已广泛应用于妇科临床。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9078" b="1907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宫腔镜是一种光学仪器，用于子宫腔内的观察和治疗。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宫腔镜技术简介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目前，宫腔镜技术已在各级医院得到广泛应用，但仍有部分地区和医院存在设备和技术瓶颈。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随着女性健康意识的提高，妇科疾病的早期诊断和治疗需求不断增加。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宫腔镜作为妇科诊疗的重要手段，其市场需求也在逐年增长。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项目目标：通过引进先进的宫腔镜设备和技术，提高医院妇科诊疗水平，满足患者需求。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提高医院妇科宫腔镜手术的诊疗质量和效率。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提升医院妇科整体服务水平和患者满意度。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带动医院相关科室的发展和合作，提高医院综合竞争力。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降低宫腔镜手术的并发症和医疗风险。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技术方案与原理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宫腔镜技术原理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宫腔镜是一种光学仪器，通过宫颈管进入宫腔，利用镜体的前部进入宫腔，对所观察的部位具有放大效应，以直观、准确的方式观察妇科出血性疾病和宫内病变。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宫腔镜技术特点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宫腔镜技术具有创伤小、恢复快、住院时间短等优点，同时能够直接检视子宫腔内病变，进行定位采集病变组织送检，诊断准确、及时、全面、直观，可早期发现癌症。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宫腔镜技术原理及特点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腔镜系统主要包括宫腔镜、摄像系统、冷光源、膨宫机、图像处理系统等部分，其中宫腔镜是核心部分，摄像系统用于将宫腔内的图像传输到显示器上，冷光源提供照明，膨宫机用于扩张宫腔，图像处理系统则用于对图像进行处理和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在选择宫腔镜设备时，需要考虑设备的清晰度、操作便捷性、安全性以及售后服务等因素。同时，还需要根据医院的实际情况和患者的需求来选择合适的型号和配置。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选型依据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设备配置及选型依据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腔镜手术的操作流程包括术前准备、麻醉、手术操作、术后处理等步骤。在术前准备阶段，需要对患者进行全面的检查和评估，确定手术方案和风险。在麻醉阶段，需要选择合适的麻醉方式和药物，确保患者的安全和舒适。在手术操作阶段，需要按照手术规范和流程进行操作，确保手术的顺利进行。在术后处理阶段，需要对患者进行全面的观察和护理，确保患者的恢复和健康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腔镜手术的操作规范包括无菌操作、轻柔操作、减少损伤等原则。在手术过程中，需要严格遵守无菌操作原则，避免感染的发生。同时，需要轻柔操作，避免对宫腔造成不必要的损伤。在手术过程中，还需要注意保护患者的隐私和尊严，确保患者的心理安全和舒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临床应用效果评估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宫腔镜适用于多种妇科疾病，如子宫内膜息肉、子宫黏膜下肌瘤、宫腔粘连等。通过宫腔镜手术，可以对这些疾病进行准确诊断和治疗。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大量临床实践表明，宫腔镜手术具有创伤小、恢复快、住院时间短等优点。对于适应症范围内的妇科疾病，宫腔镜手术通常能够取得良好的治疗效果，有效改善患者的生活质量。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适应症范围及疗效分析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并发症预防与处理措施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为降低宫腔镜手术并发症的发生风险，术前需对患者进行全面评估，排除手术禁忌症。同时，术中应严格遵守无菌操作原则，避免感染。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对于可能出现的并发症，如出血、感染、子宫穿孔等，应制定相应的处理预案。一旦发生并发症，应立即采取相应措施进行治疗，确保患者的安全。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https://d.book118.com/518126117065006036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2024-09-15T20:25:22.162</cp:lastPrinted>
  <dcterms:created xsi:type="dcterms:W3CDTF">2024-09-15T12:25:22Z</dcterms:created>
  <dcterms:modified xsi:type="dcterms:W3CDTF">2024-09-15T12:25:24Z</dcterms:modified>
</cp:coreProperties>
</file>