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B68B1-8CB8-4CD9-B5D2-D6A0F17A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73731-A14F-493D-BFFB-78D3B6960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CA636-0DE7-4A47-BD68-5445CB570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50412-8F1F-4A11-A6A0-DFAC6C34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EE72E-9CAD-4654-92EC-8EC9B7687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C19F4-53F5-4BE1-9134-CDE17EB3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8A56F-E17F-44B4-948A-F5F76721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03357-4CB3-490C-9BBF-DEC6DCF8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1AD3C-FBF4-43DF-A70B-CD88994A8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32DA6-F65D-4246-80BB-B95C3B3A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7AC5E-6196-4F0F-AD35-516A5D1F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6122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65培训帮助企业规范化管理的关键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培训在规范化管理中的作用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针对不同岗位的培训策略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培训与企业战略的结合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培训资源整合与优化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培训在规范化管理中的作用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通过专业培训，使员工熟练掌握岗位所需的知识和技能，提高工作效率和质量。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增强业务能力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培训有助于员工养成良好的职业习惯，如守时、诚信、负责等，提升整体职业素质。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培训可激发员工的学习兴趣和动力，促进他们持续学习，不断提升个人素质。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通过培训，向员工传递企业的核心价值观、使命和愿景，增强员工对企业的认同感和归属感。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培训过程中的言传身教和案例分享，有助于展现企业的专业形象和品牌形象。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在多元化的企业环境中，培训可促进不同背景员工之间的文化交流与融合，形成共同的文化认知。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传播企业文化与价值观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培训为员工提供了一个交流的平台，促进彼此之间的知识、经验和技能共享，实现知识的有效传递和整合。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通过引入新的理念、方法和技术，培训可激发员工的创新意识和思维，推动企业不断创新发展。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117" r="201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培训中的团队活动和案例分析等环节，有助于增强员工的团队协作意识和能力，提高整体工作效能。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促进知识共享与创新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针对不同岗位的培训策略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21" b="90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高层管理人员培训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培养高层管理人员的战略眼光、决策能力和团队协作精神，以应对复杂多变的商业环境。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创新思维与变革管理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激发高层管理人员的创新思维，提高应对变革的能力，推动企业持续创新和发展。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拓展高层管理人员的国际化视野，增强跨文化沟通能力，以适应全球化竞争的需要。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提高中层管理人员的团队管理能力，激发团队成员的积极性和创造力，提升团队整体绩效。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强化中层管理人员的执行力，确保企业战略和决策在基层得到有效贯彻。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加强中层管理人员的沟通协调能力，促进企业内部各部门之间的协作与配合。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中层管理人员培训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培养基层员工的职业素养，包括职业道德、职业礼仪、职业心态等，提升员工综合素质。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企业文化与价值观认同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加强基层员工对企业文化和价值观的认同，增强员工归属感和忠诚度。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针对基层员工的岗位需求，提供专业技能培训，提高员工的业务水平和操作能力。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基层员工培训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培训内容与方式选择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深入了解所在行业的发展趋势、政策法规以及行业标准，提升员工专业素养。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针对各岗位的核心职责，提供专业化的技能培训，提高员工工作效率和准确性。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确保员工熟练掌握各类设备、工具的操作规范，降低事故风险，保障生产安全。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强化员工跨部门协作意识，推动企业内部资源共享和协同工作，实现整体效益最大化。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通过多样化的团队活动，增强员工之间的信任与合作精神，提高团队凝聚力。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培养员工有效沟通的能力，包括倾听、表达、反馈等，减少沟通障碍，提升工作效率。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https://d.book118.com/518126122053006045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2024-09-25T20:59:42.936</cp:lastPrinted>
  <dcterms:created xsi:type="dcterms:W3CDTF">2024-09-25T12:59:42Z</dcterms:created>
  <dcterms:modified xsi:type="dcterms:W3CDTF">2024-09-25T12:59:45Z</dcterms:modified>
</cp:coreProperties>
</file>