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B4BE0-4452-4F0D-B6DD-AFE3DEB84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69E83-2C5D-41FC-B9F4-8556A65C0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BEE11-5E63-4DEA-9CAF-ADAD3BADA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8C09A-DAFF-4082-8C4B-91A1362C9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B1A9B3-663F-4BD6-9CCB-19831B028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75354B-26A6-457F-8792-D04198EBD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DF9A9D-D97F-43B9-8395-8AB816D19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B1E75-8FA0-43D2-AD8E-BC1BFC300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6C2F2-AE18-4021-80D9-2C5373BB8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2EA42-4E4E-42BD-A350-2BF83537E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D60B6-8D73-47AA-A4E6-4B17DC3DD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2703207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买方和卖方的义务\n## 1.买方与卖方的定义及其重要性\n### 1.1买方与卖方的定义及其在市场交易中的作用\n### 1.2买方与卖方义务对市场交易的影响\n### 1.3法律法规对买方与卖方义务的规定\n## 2.买方的主要义务\n### 2.1购买商品或服务的合法性\n### 2.2支付商品或服务价款的及时性\n### 2.3接收商品或服务的验收与保管\n## 3.卖方的主要义务\n### 3.1提供商品或服务的质量与合法性\n### 3.2按时交付商品或服务的及时性\n### 3.3提供售后服务与支持\n## 4.买方与卖方义务的变更与解除\n### 4.1买卖双方协商一致变更或解除义务的情形\n### 4.2法律法规规定变更或解除义务的情形\n### 4.3违约责任与损害赔偿\n## 5.案例分析：买方与卖方义务的实际应用\n### 5.1买方未履行支付义务的案例\n### 5.2卖方未履行交付义务的案例\n### 5.3买卖双方协商一致变更或解除义务的案例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买方和卖方的义务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买方与卖方的定义及其重要性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买方是指购买商品或服务的消费者</a:t>
                </a:r>
                <a:endParaRPr/>
              </a:p>
            </p:txBody>
          </p:sp>
          <p:sp>
            <p:nvSpPr>
              <p:cNvPr id="17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通过支付货币获得商品或服务的使用价值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买方需求推动市场供应</a:t>
                </a:r>
                <a:endParaRPr/>
              </a:p>
            </p:txBody>
          </p:sp>
        </p:grpSp>
        <p:grpSp>
          <p:nvGrpSpPr>
            <p:cNvPr id="17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卖方是指出售商品或服务的生产者或经营者</a:t>
                </a:r>
                <a:endParaRPr/>
              </a:p>
            </p:txBody>
          </p:sp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通过提供商品或服务获得货币收入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卖方供应满足买方需求</a:t>
                </a:r>
                <a:endParaRPr/>
              </a:p>
            </p:txBody>
          </p:sp>
        </p:grpSp>
        <p:grpSp>
          <p:nvGrpSpPr>
            <p:cNvPr id="18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买方与卖方在市场交易中相互依存</a:t>
                </a:r>
                <a:endParaRPr/>
              </a:p>
            </p:txBody>
          </p:sp>
          <p:sp>
            <p:nvSpPr>
              <p:cNvPr id="18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买方需求促使卖方生产供应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卖方供应满足买方需求</a:t>
                </a:r>
                <a:endParaRPr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买方与卖方的定义及其在市场交易中的作用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买方义务对市场交易的影响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合法购买：遵守法律法规，不侵犯他人权益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及时支付：保障卖方利益，维护市场秩序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验收与保管：确保商品或服务符合预期，减少纠纷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卖方义务对市场交易的影响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提供合法质量商品或服务：遵守法律法规，保障消费者权益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按时交付：遵守合同，满足买方需求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售后服务与支持：提高买方满意度，维护市场声誉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买方与卖方义务对市场交易的影响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法律法规对买方与卖方义务的规定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法律法规对买方义务的规定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合法购买：遵守反不正当竞争法、消费者权益保护法等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及时支付：遵守合同法、支付结算法等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验收与保管：遵守合同法、产品质量法等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法律法规对卖方义务的规定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提供合法质量商品或服务：遵守产品质量法、广告法等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按时交付：遵守合同法、物流法等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售后服务与支持：遵守消费者权益保护法、售后服务法等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买方的主要义务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遵守法律法规，不购买违法商品或服务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保护自身权益，避免法律风险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维护市场秩序，促进公平竞争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尊重知识产权，不侵犯他人合法权益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购买正版软件、音乐、电影等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不传播侵权内容，遵守网络版权法规</a:t>
                </a:r>
                <a:endParaRPr/>
              </a:p>
            </p:txBody>
          </p:sp>
          <p:pic>
            <p:nvPicPr>
              <p:cNvPr id="23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遵守社会公德，不购买违背道德的商品或服务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不购买非法野生动物制品、人体器官等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不参与低俗、恶俗的消费活动</a:t>
                </a:r>
                <a:endParaRPr/>
              </a:p>
            </p:txBody>
          </p:sp>
          <p:pic>
            <p:nvPicPr>
              <p:cNvPr id="23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购买商品或服务的合法性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按合同约定支付商品或服务价款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遵守合同约定的支付时间、支付方式等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保障卖方权益，维护市场秩序</a:t>
                </a:r>
                <a:endParaRPr/>
              </a:p>
            </p:txBody>
          </p:sp>
          <p:sp>
            <p:nvSpPr>
              <p:cNvPr id="24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支付价款时遵守法律法规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不使用违法手段逃避支付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遵守反洗钱法、支付结算法等</a:t>
                </a:r>
                <a:endParaRPr/>
              </a:p>
            </p:txBody>
          </p:sp>
          <p:sp>
            <p:nvSpPr>
              <p:cNvPr id="24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及时处理支付过程中的问题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如遇支付问题，及时与卖方沟通协商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如遇纠纷，依法解决，避免影响市场秩序</a:t>
                </a:r>
                <a:endParaRPr/>
              </a:p>
            </p:txBody>
          </p:sp>
          <p:sp>
            <p:nvSpPr>
              <p:cNvPr id="25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支付商品或服务价款的及时性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对商品或服务进行验收</a:t>
                </a:r>
                <a:endParaRPr/>
              </a:p>
            </p:txBody>
          </p:sp>
          <p:sp>
            <p:nvSpPr>
              <p:cNvPr id="25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检查商品或服务是否符合合同约定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如有问题，及时与卖方沟通协商</a:t>
                </a:r>
                <a:endParaRPr/>
              </a:p>
            </p:txBody>
          </p:sp>
        </p:grpSp>
        <p:grpSp>
          <p:nvGrpSpPr>
            <p:cNvPr id="25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妥善保管商品或服务</a:t>
                </a:r>
                <a:endParaRPr/>
              </a:p>
            </p:txBody>
          </p:sp>
          <p:sp>
            <p:nvSpPr>
              <p:cNvPr id="26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按照商品或服务说明书进行保管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遵守相关法律法规，如食品安全法、化妆品法等</a:t>
                </a:r>
                <a:endParaRPr/>
              </a:p>
            </p:txBody>
          </p:sp>
        </p:grpSp>
        <p:grpSp>
          <p:nvGrpSpPr>
            <p:cNvPr id="26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商品或服务的退换货处理</a:t>
                </a:r>
                <a:endParaRPr/>
              </a:p>
            </p:txBody>
          </p:sp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如发现质量问题，及时与卖方沟通协商退换货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遵守退换货政策，维护自身权益</a:t>
                </a:r>
                <a:endParaRPr/>
              </a:p>
            </p:txBody>
          </p:sp>
        </p:grpSp>
      </p:grpSp>
      <p:pic>
        <p:nvPicPr>
          <p:cNvPr id="26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接收商品或服务的验收与保管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卖方的主要义务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遵守法律法规，提供合法商品或服务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获得相关行政许可，如生产许可证、营业执照等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遵守产品质量法、广告法等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保证商品或服务质量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符合国家标准、行业标准或企业标准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遵守合同约定的质量要求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保护消费者权益，提供合法售后服务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遵守售后服务法规，提供售后服务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处理消费者投诉，提高消费者满意度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提供商品或服务的质量与合法性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https://d.book118.com/518127032071006041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买方和卖方的义务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2024-09-20T08:40:44.002</cp:lastPrinted>
  <dcterms:created xsi:type="dcterms:W3CDTF">2024-09-20T00:40:44Z</dcterms:created>
  <dcterms:modified xsi:type="dcterms:W3CDTF">2024-09-20T00:40:45Z</dcterms:modified>
</cp:coreProperties>
</file>