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C58A2-F0CC-4234-85EE-2085153B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2608B-CAD6-46B1-B3D0-392FE3398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B4FB-271C-41D0-9143-17A5C885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74A8C-9EFA-4E01-BA44-C7B7FBFE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1EF18-B914-42CA-BD88-C8FFFACA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319DC-D361-469D-A3F2-E72E344E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A86F7-8E2F-4891-A3BD-1705350C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3F3D6-C218-453B-B8F5-D19C76C6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92C9F-2423-4F8D-A642-6D0A9874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A19BB-EF13-4ED9-AF2D-139C636C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0D4FF-C442-4B93-9CA8-8A4C603B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7142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工程项目采购管理讲述案例课件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工程项目采购管理核心流程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工程项目采购管理面临的挑战与解决方案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工程项目采购管理是指对工程项目所需物资的采购、供应、使用和存储等进行计划、组织、指挥、协调与控制的管理过程。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工程项目采购管理具有系统性、动态性、复杂性和风险性等特点，需要综合考虑物资的种类、数量、质量、价格、供应时间等多个因素，确保工程项目的顺利进行。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工程项目采购管理是保障工程项目的物资供应，确保工程项目的顺利进行。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保障工程项目的顺利进行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有效的采购管理能够降低工程项目的成本，提高项目的经济效益。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控制项目成本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通过采购符合质量要求的物资，能够提高工程项目的质量，减少质量问题的发生。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合理的采购管理能够优化资源配置，提高项目效益。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提升项目效益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传统采购模式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传统的采购模式以库存为基础，企业根据经验预测物资需求，提前购买并存储物资。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现代采购模式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随着供应链管理理念的兴起，现代采购模式转变为以订单驱动的方式，根据实际需求进行采购，提高物资的利用率和企业的经济效益。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电子商务采购模式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随着电子商务技术的发展，企业可以通过互联网进行物资采购，实现信息共享和快速响应，进一步提高了采购效率和透明度。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工程项目采购管理核心流程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明确采购需求是工程项目采购管理的第一步，需要详细了解项目的需求和要求，以便制定合适的采购计划。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在进行工程项目采购管理时，首先需要对项目需求进行深入了解和分析，明确所需采购的物品、规格、数量、质量要求、交货期等关键信息，以确保采购的准确性和及时性。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选择合适的供应商是工程项目采购管理的关键环节，需要考虑供应商的资质、信誉、价格、质量和服务等因素。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供应商时，需要进行市场调研，了解供应商的市场地位、资质认证、产品质量、价格水平、售后服务等方面的信息。同时，还需要考虑供应商的信誉和可靠性，以确保供应商能够按时提供符合要求的物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采购决策是工程项目采购管理的核心环节，需要根据项目需求和供应商情况制定合理的采购计划和策略。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工程项目采购管理时，需要根据项目需求和供应商情况制定合理的采购计划和策略，包括采购物品的选择、数量、质量要求、交货期、价格等方面的决策。同时，还需要考虑风险控制和成本控制等因素，以确保项目的顺利实施和成本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合同管理是工程项目采购管理的重要环节，需要制定合理的合同条款，明确双方的权利和义务，确保合同的顺利执行。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采购管理中，需要与供应商签订合同，明确双方的权利和义务，包括采购物品的规格、数量、质量要求、交货期、价格、付款方式、违约责任等方面的条款。同时，还需要建立合同管理制度，对合同执行情况进行跟踪和监控，以确保合同的顺利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物流与配送是工程项目采购管理的关键环节之一，需要确保物品按时、按量、按质送达项目现场。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采购管理中，需要考虑物流与配送的效率和可靠性，以确保采购的物品能够按时、按量、按质送达项目现场。需要对物流配送过程进行监控和管理，建立完善的物流配送体系，以确保物品的安全运输和及时送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物流与配送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验收与付款是工程项目采购管理的最后环节，需要确保物品的质量符合要求，并在验收合格后按照合同约定进行付款。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采购管理中，需要对采购的物品进行验收，确保其质量符合要求。验收过程需要按照合同约定的质量标准和验收程序进行，并对不合格的物品进行处理。同时，还需要建立完善的付款制度，按照合同约定的付款方式进行付款，确保供应商的权益得到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验收与付款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https://d.book118.com/518127142055006044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2024-09-24T12:43:55.583</cp:lastPrinted>
  <dcterms:created xsi:type="dcterms:W3CDTF">2024-09-24T04:43:55Z</dcterms:created>
  <dcterms:modified xsi:type="dcterms:W3CDTF">2024-09-24T04:43:57Z</dcterms:modified>
</cp:coreProperties>
</file>