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1EF3C-3EDD-4531-983B-4421CA07C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2C3A-4A8C-486F-80C1-CA5BB350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ADE35-6147-427D-8579-A414D5DF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2AFE3-E602-4DEA-A4AD-5213E74D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5AFAE-BA88-4574-8552-F691DB9F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17603-3193-4AD0-B1B7-8AFEBEFE8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072F6-A710-4CE8-8C89-F5C80037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904AA-752C-4CB0-B606-91C7E5AC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230A7-C6F2-46F2-82CD-9ACEA469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50C5-5401-46AC-A6A5-E220CEBD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201A-1847-4C23-84A1-036B72D3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004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营销管理方法及模式分析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营销管理是指企业识别、预测并满足消费者需求和愿望的管理过程，其特点包括以消费者为中心、强调整体性、注重创新和灵活性。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营销管理对企业至关重要，它有助于企业了解市场需求、提高产品或服务质量、建立品牌形象和市场竞争力，从而实现企业的长期发展目标。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营销管理的发展历程可以追溯到20世纪初的美国，其发展经历了以产品为中心、以销售为中心、以消费者为中心三个阶段。随着科技和互联网的发展，数字化营销和社交媒体营销等新兴模式逐渐成为主流。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通过电视、广播、报纸等传统媒体进行广告宣传，提高品牌知名度和产品认知度。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通过打折、赠品等促销手段吸引消费者，提高销售额和市场份额。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通过经销商、代理商等渠道合作伙伴，扩大产品覆盖面和销售渠道。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通过新闻发布会、赞助活动等形式，提高企业形象和品牌声誉。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数据分析和挖掘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利用社交媒体平台进行品牌宣传、内容推广和用户互动，提高用户粘性和参与度。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通过发送定制的电子邮件广告和营销信息，向目标客户推广产品和服务。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利用数据分析工具对用户行为、消费习惯等数据进行挖掘和分析，为营销决策提供支持。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效果评估和优化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整合营销方法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制定品牌战略规划和定位，明确品牌价值和目标受众。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协调市场、销售、客服等部门，实现跨部门协同和资源整合。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整合传统和数字媒体渠道，实现多渠道传播和推广。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对营销活动进行效果评估和优化，提高营销效果和投资回报率。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借势热点事件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借助社会热点事件或节日庆典等形式，吸引公众关注和参与。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通过与其他企业合作或自行策划活动，吸引目标客户参与并提高品牌知名度。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通过客户口碑和推荐，扩大品牌知名度和美誉度。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在危机事件发生时，采取有效措施进行公关处理和维护企业形象。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创作优质内容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根据目标受众需求和兴趣，创作有价值、有趣、有深度的内容。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将内容发布到多个渠道，如网站、博客、社交媒体等，提高曝光率和传播效果。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鼓励受众互动和分享，提高用户粘性和参与度。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SEO与推广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通过搜索引擎优化和推广手段，提高内容在搜索引擎中的排名和曝光率。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通过建立和管理客户数据库，对客户进行细分和个性化营销。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利用信息技术收集、整理和分析客户数据，了解客户需求和行为特征，实现精准营销。通过邮件、短信、电话等方式进行个性化沟通，提高客户满意度和忠诚度。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数据库营销模式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以客户为中心，针对每个客户提供定制化的产品或服务。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深入了解客户需求，提供个性化的产品或解决方案。通过一对一的沟通和服务，建立长期稳定的客户关系，提高客户满意度和忠诚度。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一对一营销模式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https://d.book118.com/518130040113006036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2024-09-16T04:21:09.724</cp:lastPrinted>
  <dcterms:created xsi:type="dcterms:W3CDTF">2024-09-15T20:21:09Z</dcterms:created>
  <dcterms:modified xsi:type="dcterms:W3CDTF">2024-09-15T20:21:11Z</dcterms:modified>
</cp:coreProperties>
</file>