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C307D-4DE2-4695-969C-A5BF54959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CC1A2-72F8-4675-87CD-E89C8BBB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52715-2D8F-4482-8616-968CC192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449CF-444C-4825-B0EC-B13EFF28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E6456-0937-434B-8D2B-AB12629D7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08EA7B-698F-4FD2-AA61-146C3CC7A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B41F0-CB45-47BE-B790-49278D495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ADD44-748B-40E4-B222-13C1F7D6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26AC5-2EFF-4A49-8462-DABAC79E3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D3084-F60E-447F-A767-3B0D6DEF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6D238-91FE-41B6-BA0D-8BC4D0F16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0060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预防新型冠状病毒PPT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新型冠状病毒的疫苗接种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新型冠状病毒的病例追踪与控制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新型冠状病毒的常见误区与澄清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新型冠状病毒的发现过程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通过对不明原因肺炎病例的监测和检测，发现了一种新型的冠状病毒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新型冠状病毒的命名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世界卫生组织将其命名为“新型冠状病毒”（COVID-19）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新型冠状病毒的发现时间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2019年12月，中国武汉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新型冠状病毒的发现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感染者咳嗽、打喷嚏或说话时，病毒会通过飞沫传播给他人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病毒可以附着在物体表面，他人接触后如果没有及时洗手，可能会通过接触口、鼻、眼等部位而感染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在封闭、通风不良的环境下，病毒可以在空气中长时间悬浮，被人吸入后感染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感染新型冠状病毒后，患者通常会出现发热症状，体温可高达38℃以上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部分患者可能出现肌肉疼痛、喉咙不适、头痛等症状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患者会出现咳嗽症状，多为干咳，无痰或少痰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患者感到身体乏力，容易疲劳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随着病情加重，患者可能会出现呼吸急促、胸闷等症状，严重时可能出现呼吸困难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使用肥皂和流动水洗手，或使用含有至少60%酒精的手部消毒液，每次洗手至少20秒。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尽量与他人保持至少1米的安全距离，避免近距离接触。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尽量不要触摸这些部位，特别是手部未清洁的情况下。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咳嗽和打喷嚏时用纸巾遮…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用纸巾遮住口鼻，如果没有纸巾，可以使用弯曲的肘部。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避免去人群密集的场所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尽量减少去人群密集的公共场所，如商场、车站等。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避免使用公共物品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在公共场所，特别是在室内，应佩戴医用口罩或N95口罩。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确保室内空气流通，可以打开窗户或使用空气净化器。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尽量避免使用公共物品，如门把手、电梯按钮等。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在公共场所与他人保持至少1米的安全距离。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645" r="46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065" r="1706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根据不同的环境和场所选择合适的口罩，如医用口罩、N95口罩等。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选择合适的口罩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佩戴口罩前应先洗手，佩戴时要确保口罩完全覆盖口鼻和下巴，尽量减少更换次数。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正确佩戴和更换口罩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摘下口罩后应将其扔进封闭的垃圾桶内，不要随意触碰和触摸。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正确处理废弃口罩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定期清洁和消毒手机、键盘、门把手等个人物品。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清洁和消毒个人物品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个人防护用品的使用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新型冠状病毒的疫苗接种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https://d.book118.com/518130060043006040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2024-09-18T15:42:40.491</cp:lastPrinted>
  <dcterms:created xsi:type="dcterms:W3CDTF">2024-09-18T07:42:40Z</dcterms:created>
  <dcterms:modified xsi:type="dcterms:W3CDTF">2024-09-18T07:42:42Z</dcterms:modified>
</cp:coreProperties>
</file>