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2C37C0-FE1C-4660-9A21-24D73B400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FC6C2D-23A3-427E-9084-14FF8F0539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813DC-5048-43BF-A796-F2FA54DA5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5BEF98-C4F2-4F43-A541-1361168BA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85361D-ABF2-4797-858D-2C9A1B54A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F34D72-522C-4EF8-82E6-A783310DBB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B9401C-0925-4A55-BFF1-D875B4970F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EEAF49-D43A-4DC5-AC7B-A4702637B1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69BC57-1AEA-4951-8A95-B0E50D5954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52E220-9CBA-4816-8002-A0511BDB5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62245F-B545-49CE-81BF-3B130385D9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13300400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心理健康教育抑郁症案例分析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抑郁症的症状和影响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抑郁症的成因分析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抑郁症的案例介绍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抑郁症的预防和治疗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通过案例分析，深入了解抑郁症的症状、成因及治疗方法，为心理健康教育和预防提供参考。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抑郁症是一种常见的心理障碍，对个人和社会造成严重影响。随着生活压力的增加，抑郁症的发病率呈上升趋势，因此对抑郁症的关注和研究尤为重要。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抑郁症是一种情绪障碍，通常表现为持续的情绪低落、兴趣丧失、疲劳无力等症状。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000" b="10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包括持续的情绪低落、兴趣丧失、睡眠障碍、食欲改变、精力减退、自我评价降低、注意力不集中等。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7480" b="1748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抑郁症有多种类型，包括轻度抑郁、中度抑郁和重度抑郁。不同类型的抑郁症在症状表现和严重程度上有所不同。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抑郁症的概述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抑郁症的症状和影响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患者长时间感到沮丧、无望和绝望，对日常活动失去兴趣和快乐。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情绪低落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000" r="13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睡眠障碍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食欲和体重变化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458" r="5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失眠、早醒、嗜睡或睡眠质量差，导致疲劳和困倦。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食欲减退或暴饮暴食，体重明显增加或减少。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抑郁症的症状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注意力不集中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自责和无价值感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疲劳和缺乏精力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自杀意念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抑郁症的症状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6989" r="169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4293" r="1429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6868" b="1686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难以集中精力、记忆力下降、思维迟缓。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过度自责、内疚、自我贬低，认为自己毫无价值。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即使休息后也无法缓解的疲劳感，缺乏日常活动所需的精力。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反复出现自杀的想法或企图。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影响日常生活和工作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抑郁症患者常常无法正常完成工作任务，导致工作效率下降、缺勤或离职。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降低生活质量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抑郁症患者常常感到痛苦和不适，影响其家庭、社交和职业生活。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增加其他疾病风险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抑郁症可能导致免疫系统功能下降，增加感染和其他疾病的风险。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增加自杀风险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严重抑郁症患者可能产生自杀意念或企图，给家庭和社会带来巨大的负担。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抑郁症对个体和社会的影响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抑郁症的成因分析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抑郁症有明显的家族聚集性，研究显示，血缘关系越近，患病概率越高。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抑郁症患者存在神经递质的不平衡，如5-羟色胺、去甲肾上腺素等神经递质的减少，会影响情绪调节。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生物因素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生理机制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遗传因素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生活事件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如亲人过世、离婚、失业等重大生活事件，可能导致个体产生抑郁情绪。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社会支持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缺乏社会支持、人际关系不良等因素也可能增加抑郁的风险。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https://d.book118.com/518133004002006044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2024-09-23T18:20:59.502</cp:lastPrinted>
  <dcterms:created xsi:type="dcterms:W3CDTF">2024-09-23T10:20:59Z</dcterms:created>
  <dcterms:modified xsi:type="dcterms:W3CDTF">2024-09-23T10:21:01Z</dcterms:modified>
</cp:coreProperties>
</file>