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C1F6B-8EA7-4E75-A6AF-7ACC0FC67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509F2-977F-44BE-8882-203FDD2A2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AB2C5-EA57-4C13-9E55-93D58F9BE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A3D48-56DF-404D-ADCC-24683A540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BBF1AE-B939-4F75-865D-64D8155F5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0A03BE-3E80-47E0-99EF-323A42FAE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18153B-85D8-4848-9C23-1B9406D34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FD1A5-20B0-46D1-90AC-3762A6A5E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7438B-8959-4F1B-9F0D-0EA899F27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A741E-909E-48B2-B94E-B7E6807DB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5A921-69FA-4BE1-A7DE-804179317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301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婴儿早起护理方法全面指南\n## 1.婴儿早起护理的重要性及基本原则\n### 1.1为什么婴儿早起护理对成长发育至关重要\n### 1.2婴儿早起护理的基本原则与要点\n### 1.3如何建立有效的婴儿早起护理计划\n## 2.婴儿早起喂养与哺乳技巧\n### 2.1如何选择适合婴儿的奶粉及喂养工具\n### 2.2婴儿哺乳的正确姿势与方法\n### 2.3如何处理婴儿喂养过程中的常见问题\n## 3.婴儿早起换尿布与清洁护理\n### 3.1如何选择适合婴儿的尿布及换尿布技巧\n### 3.2婴儿皮肤的清洁与护理方法\n### 3.3如何处理婴儿皮肤过敏及红肿等症状\n## 4.婴儿早起睡眠与安抚方法\n### 4.1如何调整婴儿的作息时间保证充足睡眠\n### 4.2婴儿哄睡技巧与安抚方法\n### 4.3如何处理婴儿夜啼及改善睡眠质量\n## 5.婴儿早起锻炼与亲子互动\n### 5.1婴儿早起锻炼的重要性及方法\n### 5.2婴儿亲子互动游戏与活动\n### 5.3如何激发婴儿兴趣与潜能，提高早教的成效\n## 6.婴儿早起护理中的安全注意事项\n### 6.1婴儿早起护理中的安全防护措施\n### 6.2如何处理婴儿早起护理中的意外情况\n### 6.3如何提高婴儿早起护理的安全意识与应急能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婴儿早起护理方法全面指南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婴儿早起护理的重要性及基本原则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促进生长发育</a:t>
                </a:r>
                <a:endParaRPr/>
              </a:p>
            </p:txBody>
          </p:sp>
          <p:sp>
            <p:nvSpPr>
              <p:cNvPr id="22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早起护理有助于调整婴儿的作息时间，保证充足的睡眠时间，从而促进生长发育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早起喂养和换尿布可以帮助家长及时发现婴儿的需求，确保婴儿的健康成长</a:t>
                </a:r>
                <a:endParaRPr/>
              </a:p>
            </p:txBody>
          </p:sp>
        </p:grpSp>
        <p:grpSp>
          <p:nvGrpSpPr>
            <p:cNvPr id="22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培养良好的生活习惯</a:t>
                </a:r>
                <a:endParaRPr/>
              </a:p>
            </p:txBody>
          </p:sp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早起护理有助于培养婴儿良好的作息习惯，为日后形成良好的生活习惯奠定基础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通过早起锻炼和亲子互动，可以增进亲子关系，培养婴儿的社会交往能力</a:t>
                </a:r>
                <a:endParaRPr/>
              </a:p>
            </p:txBody>
          </p:sp>
        </p:grpSp>
        <p:grpSp>
          <p:nvGrpSpPr>
            <p:cNvPr id="22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提高早教成效</a:t>
                </a:r>
                <a:endParaRPr/>
              </a:p>
            </p:txBody>
          </p:sp>
          <p:sp>
            <p:nvSpPr>
              <p:cNvPr id="22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早起护理可以帮助家长更好地进行早教，激发婴儿的兴趣和潜能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通过早起护理，家长可以更好地了解婴儿的需求，为婴儿提供更加个性化的教育方案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为什么婴儿早起护理对成长发育至关重要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规律作息</a:t>
                </a:r>
                <a:endParaRPr/>
              </a:p>
            </p:txBody>
          </p:sp>
          <p:sp>
            <p:nvSpPr>
              <p:cNvPr id="23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尽量让婴儿按时起床、按时入睡，养成良好的作息习惯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注意观察婴儿的睡眠状况，及时调整作息时间</a:t>
                </a:r>
                <a:endParaRPr/>
              </a:p>
            </p:txBody>
          </p:sp>
        </p:grpSp>
        <p:grpSp>
          <p:nvGrpSpPr>
            <p:cNvPr id="23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合理喂养</a:t>
                </a:r>
                <a:endParaRPr/>
              </a:p>
            </p:txBody>
          </p:sp>
          <p:sp>
            <p:nvSpPr>
              <p:cNvPr id="24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选择适合婴儿的奶粉和喂养工具，保证婴儿的营养需求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学习正确的哺乳姿势和方法，避免婴儿出现喂养问题</a:t>
                </a:r>
                <a:endParaRPr/>
              </a:p>
            </p:txBody>
          </p:sp>
        </p:grpSp>
        <p:grpSp>
          <p:nvGrpSpPr>
            <p:cNvPr id="24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清洁护理</a:t>
                </a:r>
                <a:endParaRPr/>
              </a:p>
            </p:txBody>
          </p:sp>
          <p:sp>
            <p:nvSpPr>
              <p:cNvPr id="24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选择适合婴儿的尿布和换尿布技巧，保持婴儿的清洁和舒适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注意婴儿皮肤的清洁与护理，预防皮肤过敏和红肿等问题</a:t>
                </a:r>
                <a:endParaRPr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婴儿早起护理的基本原则与要点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观察婴儿的作息、饮食、排泄等方面的情况，了解婴儿的需求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与医生、营养师等专业人士沟通，了解更多婴儿护理知识</a:t>
                </a:r>
                <a:endParaRPr/>
              </a:p>
            </p:txBody>
          </p:sp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了解婴儿需求</a:t>
                </a:r>
                <a:endParaRPr/>
              </a:p>
            </p:txBody>
          </p:sp>
        </p:grpSp>
        <p:grpSp>
          <p:nvGrpSpPr>
            <p:cNvPr id="25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根据婴儿的需求，制定合理的早起护理计划，包括喂养、换尿布、睡眠、锻炼等方面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适时调整护理计划，以适应婴儿的成长和变化</a:t>
                </a:r>
                <a:endParaRPr/>
              </a:p>
            </p:txBody>
          </p:sp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</a:t>
                </a:r>
                <a:endParaRPr/>
              </a:p>
            </p:txBody>
          </p:sp>
        </p:grpSp>
        <p:grpSp>
          <p:nvGrpSpPr>
            <p:cNvPr id="25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家长要树立信心，坚持执行护理计划，培养婴儿良好的生活习惯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遇到问题时，及时调整策略，寻求专业帮助</a:t>
                </a:r>
                <a:endParaRPr/>
              </a:p>
            </p:txBody>
          </p:sp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坚持执行</a:t>
                </a:r>
                <a:endParaRPr/>
              </a:p>
            </p:txBody>
          </p:sp>
        </p:grpSp>
      </p:grpSp>
      <p:pic>
        <p:nvPicPr>
          <p:cNvPr id="25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如何建立有效的婴儿早起护理计划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婴儿早起喂养与哺乳技巧</a:t>
            </a:r>
            <a:endParaRPr/>
          </a:p>
        </p:txBody>
      </p:sp>
      <p:sp>
        <p:nvSpPr>
          <p:cNvPr id="26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选择奶粉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根据婴儿的年龄、体重、发育状况等因素，选择合适的奶粉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考虑婴儿的过敏情况，选择适合婴儿的奶粉品牌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选择喂养工具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选择适合婴儿的奶瓶和奶嘴，避免喂养过程中出现不适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使用消毒器对奶瓶和奶嘴进行定期消毒，保证喂养工具的卫生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如何选择适合婴儿的奶粉及喂养工具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婴儿哺乳的正确姿势与方法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哺乳姿势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选择舒适的姿势，如躺喂、坐喂等，确保婴儿和妈妈的舒适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注意婴儿的头部和颈部支撑，避免哺乳过程中出现意外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哺乳方法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按需喂养，观察婴儿的饥饿信号，及时进行喂养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避免喂养过量和过快，以免导致婴儿吞咽过多空气，引起不适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喂养困难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检查喂养姿势和方法是否正确，进行调整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考虑是否需要请教专业人士，如营养师、医生等</a:t>
                </a:r>
                <a:endParaRPr/>
              </a:p>
            </p:txBody>
          </p:sp>
          <p:sp>
            <p:nvSpPr>
              <p:cNvPr id="30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吐奶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喂奶后注意拍嗝，帮助婴儿排气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避免喂奶过量和过快，以免引起婴儿吐奶</a:t>
                </a:r>
                <a:endParaRPr/>
              </a:p>
            </p:txBody>
          </p:sp>
          <p:sp>
            <p:nvSpPr>
              <p:cNvPr id="30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观察婴儿的大便情况，如有异常及时就医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注意婴儿的饮食卫生，避免感染</a:t>
                </a:r>
                <a:endParaRPr/>
              </a:p>
            </p:txBody>
          </p:sp>
          <p:sp>
            <p:nvSpPr>
              <p:cNvPr id="31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如何处理婴儿喂养过程中的常见问题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婴儿早起换尿布与清洁护理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选择尿布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根据婴儿的年龄、体重、发育状况等因素，选择合适的尿布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考虑婴儿的皮肤状况，选择柔软、透气的尿布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换尿布技巧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在婴儿醒来时或尿布湿透时及时更换，避免婴儿长时间处于潮湿环境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注意清洁婴儿的臀部，避免尿布疹的发生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如何选择适合婴儿的尿布及换尿布技巧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婴儿皮肤的清洁与护理方法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选择温和的婴儿护肤品，避免对婴儿皮肤造成伤害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定期为婴儿洗澡，保持皮肤清洁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注意观察婴儿皮肤状况，如有异常及时就医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避免让婴儿过度摩擦皮肤，以免导致皮肤受损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如何处理婴儿皮肤过敏及红肿等症状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过敏症状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停止使用可能导致过敏的护肤品或尿布，寻找替代品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如症状严重，及时就医，寻求专业治疗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红肿症状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注意婴儿皮肤的清洁和护理，避免摩擦和感染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如症状严重，及时就医，寻求专业治疗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https://d.book118.com/518133016005006036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婴儿早起护理方法全面指南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2024-09-15T02:37:14.636</cp:lastPrinted>
  <dcterms:created xsi:type="dcterms:W3CDTF">2024-09-14T18:37:14Z</dcterms:created>
  <dcterms:modified xsi:type="dcterms:W3CDTF">2024-09-14T18:37:16Z</dcterms:modified>
</cp:coreProperties>
</file>