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7C5A3-950A-4D09-8960-425941730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93EFC-BE2E-45AA-A564-6EE719245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B6FBB-595D-436F-BDB6-CAF4FF3AB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763B18-A1FA-45C2-B94D-66A75544F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485BAD-F6D6-4369-AFC7-D74C916B1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D60189-0749-4697-9437-E4C859B56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E63B47-A1B7-4281-8AE6-AB47D095E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66C8D3-257A-4ACD-B897-07B320416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2D6792-9DA0-4996-AF1C-910496840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00BCC-BFF5-4435-8361-A6B4EAB38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55A74-2BD6-4A86-BB56-A6B480863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330240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护理法律法规ppt课件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65854" y="5019444"/>
            <a:ext cx="2343302" cy="31369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汇报人：xxx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33038" y="5743799"/>
            <a:ext cx="3208934" cy="31369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xxxx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护理法律法规概述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护理人员法律地位与职责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护理管理相关法律法规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患者权益保护法律法规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护理伦理与法律责任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案例分析与实践应用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0275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护理法律法规概述</a:t>
            </a:r>
            <a:endParaRPr lang="en-US" sz="3450" b="1">
              <a:solidFill>
                <a:srgbClr val="000000">
                  <a:alpha val="100000"/>
                </a:srgb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1" r="28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护理法律法规是指规定护理行业从业者行为准则、权利义务以及相关法律责任的规范性文件。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护理法律法规是保障护理人员合法权益、规范护理服务行为、提高护理服务质量的重要保障，同时也是维护患者权益、保障医疗安全的重要手段。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护理法律法规的定义和重要性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护理法律法规的重要性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护理法律法规的定义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121" r="291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59" r="288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925" r="289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护理法律法规的起源可以追溯到古代，当时已经有了一些关于医疗护理的法律规定。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起源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随着社会的发展和医疗技术的进步，护理法律法规不断完善和更新，逐渐形成了现代的护理法律法规体系。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护理法律法规的起源和发展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基本原则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护理法律法规的基本原则包括公正、公平、公开、安全、合法、合理等。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框架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护理法律法规的框架包括国家层面的法律、行政法规、部门规章以及地方性法规等，这些法律法规共同构成了护理法律法规体系。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护理法律法规的基本原则和框架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0275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护理人员法律地位与职责</a:t>
            </a:r>
            <a:endParaRPr lang="en-US" sz="3450" b="1">
              <a:solidFill>
                <a:srgbClr val="000000">
                  <a:alpha val="100000"/>
                </a:srgb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护理人员作为医疗健康服务提供者，具有独立的法律地位，依法享有权利和承担义务。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护理人员需遵守国家法律法规，履行护理职责，维护患者权益，保障医疗安全。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917" b="491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护理人员在医疗服务中扮演重要角色，是医疗团队不可或缺的一部分，享有相应的职业地位和尊重。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865" b="1486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护理人员法律地位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护理人员的主要职责是提供优质的护理服务，包括病情观察、治疗配合、生活照顾等。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护理人员需根据患者的病情和护理需要，制定个性化的护理计划，并负责实施和监测。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护理人员还需关注患者心理和社会支持需求，提供必要的心理疏导和支持。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护理人员职责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护理人员有义务保护患者隐私、保守患者秘密、尊重患者自主权、遵守医疗操作规范和法律法规。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护理人员在执业过程中需保持专业态度和行为，不断提升自身专业素养和服务水平。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0485" r="104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908" r="790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护理人员享有获得专业培训和教育、维护职业安全与健康、参与行业交流和学术活动的权利。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护理人员权利和义务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0275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护理管理相关法律法规</a:t>
            </a:r>
            <a:endParaRPr lang="en-US" sz="3450" b="1">
              <a:solidFill>
                <a:srgbClr val="000000">
                  <a:alpha val="100000"/>
                </a:srgb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护理管理法律法规的概念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护理管理法律法规是指国家制定和颁布的，用于规范护理服务行为、保障护理人员权益、维护患者安全的法律和行政法规。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护理管理法律法规的制定机构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护理管理法律法规通常由国家卫生行政部门或地方政府制定和颁布，具有法律效力。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护理管理法律法规的分类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护理管理法律法规可分为全国性和地方性两类，全国性的护理管理法律法规适用于全国范围，地方性的护理管理法律法规适用于特定地区。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护理管理法律法规概述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719" r="2771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护理人员招聘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医疗机构应按照国家相关法律法规的规定，制定护理人员招聘计划和招聘标准，并按照公平、公正、公开的原则进行招聘。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护理人员培训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医疗机构应建立健全的护理人员培训制度，对新入职的护理人员进行岗前培训，对在职护理人员进行定期培训和继续教育，以提高护理人员的专业水平和综合素质。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护理人员招聘与培训管理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https://d.book118.com/518133024000006041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2024-09-19T14:38:43.446</cp:lastPrinted>
  <dcterms:created xsi:type="dcterms:W3CDTF">2024-09-19T06:38:43Z</dcterms:created>
  <dcterms:modified xsi:type="dcterms:W3CDTF">2024-09-19T06:38:45Z</dcterms:modified>
</cp:coreProperties>
</file>