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4705D-3CB0-484C-86A0-090C21AFC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CC2F4-2904-4967-BD29-282F5BEFC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12929-6EDA-46A3-82E8-433F51EFD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FB983-2EC4-4800-B6AC-03C1F029B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EA39E1-063F-4BB9-8E6B-3EAF2A359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0F2DEC-CC92-43ED-B738-A1FD16185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664012-C469-4E0E-988D-64FEA9A4B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CEF545-5F80-4401-B749-AC4865757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F01EF-FB10-4E11-B867-58A9FD4A8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11177-0173-42D9-ACB4-86A74E139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C9B3D-167D-4C92-90AC-162F183E6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3407611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方太集团营销策略分析报告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方太集团市场概述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方太集团营销策略分析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方太集团营销效果评估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方太集团营销挑战与机遇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方太集团营销策略优化建议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分析方太集团的营销策略，为企业制定更有效的市场战略提供参考。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方太集团作为国内领先的厨房电器品牌，面临着日益激烈的市场竞争和消费者需求变化，需要不断优化营销策略以应对市场挑战。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本报告将全面分析方太集团的营销策略，包括产品策略、价格策略、渠道策略、促销策略等方面。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通过收集相关资料和数据，运用市场营销理论和分析工具，对方太集团的营销策略进行深入剖析和评价。具体方法包括SWOT分析、PEST分析、4P营销组合分析等。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方太集团市场概述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市场环境分析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宏观环境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随着国家经济的稳定增长和居民收入的提高，厨电市场需求持续增长。同时，政府对于环保、节能等方面的政策要求也在不断提高。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行业环境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厨电行业竞争激烈，品牌众多，市场集中度逐渐提高。同时，随着互联网的发展，电商渠道成为重要的销售渠道之一。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企业内部环境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方太集团作为国内厨电行业的领军企业，拥有强大的研发、生产、销售和服务能力，品牌影响力较大。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消费者对于厨电产品的品质要求越来越高，注重产品的耐用性、安全性和易用性。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品质要求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随着智能家居的兴起，消费者对于厨电产品的智能化需求也在不断提高。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消费者对于厨电产品的个性化需求日益明显，注重产品的外观设计、颜色搭配等。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厨电行业竞争激烈，市场集中度逐渐提高。主要品牌包括方太、老板、华帝等。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板电器是方太集团的主要竞争对手之一，两者在产品线、市场定位等方面存在相似之处。另外，一些国际品牌如西门子、博世等也在高端市场与方太展开竞争。同时，随着互联网品牌的兴起，小米、云米等也在厨电市场占据了一定的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竞争格局与主要竞争对手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方太集团营销策略分析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方太集团专注于高端厨电市场，产品涵盖吸油烟机、燃气灶具、消毒碗柜等多个领域，满足不同消费者的需求。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方太集团注重产品品质，采用先进的技术和优质的材料，确保产品的耐用性和安全性。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品质至上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方太集团致力于产品创新，不断推出具有自主知识产权的新产品，提高市场竞争力。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方太集团采用高价策略，以体现其产品的高品质和高端定位，吸引追求品质和生活的消费者。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高价策略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针对不同型号、功能的产品，方太集团采用差异化定价策略，以满足不同消费者的购买需求。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差异化定价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在特定时期，如节假日、店庆等，方太集团会推出促销定价策略，吸引更多消费者关注和购买。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促销定价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方太集团与多家知名家电连锁企业、建材市场等建立战略合作关系，提高品牌曝光度和市场占有率。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方太集团采用多元化渠道策略，包括线上商城、线下专卖店、电商平台等，以覆盖更广泛的消费者群体。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方太集团积极拓展海外市场，通过跨境电商等渠道进入国际市场，提高品牌知名度和美誉度。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方太集团注重售后服务，提供完善的维修保养服务，让消费者无后顾之忧，提高客户满意度和忠诚度。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方太集团加大广告宣传力度，通过电视、报纸、网络等多种媒体进行品牌推广。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方太集团定期举办各种营销活动，如新品发布会、厨艺大赛等，吸引消费者参与和关注。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方太集团营销效果评估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https://d.book118.com/518134076116006046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2024-09-27T18:21:09.541</cp:lastPrinted>
  <dcterms:created xsi:type="dcterms:W3CDTF">2024-09-27T10:21:09Z</dcterms:created>
  <dcterms:modified xsi:type="dcterms:W3CDTF">2024-09-27T10:21:11Z</dcterms:modified>
</cp:coreProperties>
</file>