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A6DC1-14A5-441D-B429-4D3B34D41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B7BDF-8E9D-45C3-B7A7-F59CDE2A6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710DF-3773-43FA-BEEB-6836BF47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DD307-8C03-4D46-A5CE-E68439E33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25FDD-A847-4B87-A691-60CF101D0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7C320-1322-42D2-8BA4-5F3A121F9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70E1F-4E51-42E2-B4CE-3E69110A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CA1B9-0902-4D43-B6B9-0CA7E1AF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CB630-9DE2-4438-B6B9-0195DFCB0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78088-99C0-41EC-8D9C-4C65EA52C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54CD9-398C-40CC-A20F-B89304FB2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603613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《红楼梦》中的女性形象分析与讨论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薛宝钗：完美女性代表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林黛玉：才情出众却命运多舛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王熙凤：泼辣能干却心机深沉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探春等其他女性形象分析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《红楼梦》中女性形象塑造手法探讨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总结与延伸思考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是清代作家曹雪芹创作的一部长篇小说，被誉为中国古代四大名著之一。作品以贾、史、王、薛四大家族的兴衰为背景，以贾宝玉、林黛玉、薛宝钗的爱情婚姻故事为主线，展现了真正的人性美和悲剧美，是一部从各个角度展现女性美以及中国古代社会百态的史诗性著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清代文学巅峰之作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雪芹出生于江宁（今南京），出身清代内务府正白旗包衣世家，是江宁织造曹寅之孙，曹顒之子（一说曹町子）。曹雪芹早年在南京江宁织造府亲历了一段锦衣纨绔、富贵风流的生活，后随家人迁居北京。他创作《红楼梦》花费了十年时间，全书共一百二十回，前八十回是他所写，后四十回据说是高鹗续写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曹雪芹的生平与创作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《红楼梦》背景及作者简介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丰富多彩的女性群像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《红楼梦》中塑造了大量生动的女性形象，她们性格各异，命运不同，但都在不同程度上展现了女性的智慧和勇气。这些女性形象不仅丰富了小说的内涵，也使得作品具有了更高的艺术价值。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女性形象的社会意义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红楼梦》中，女性形象不仅是个体命运的承载者，更是社会伦理道德和审美趣味的体现者。通过对这些女性形象的塑造和描写，作品深刻揭示了封建社会对女性的压迫和束缚，同时也表达了作者对女性命运的深切同情和对女性解放的强烈渴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女性形象在《红楼梦》中的地位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薛宝钗：完美女性代表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薛宝钗性格稳重，待人接物不卑不亢，善于处理复杂的人际关系。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500" b="15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稳重平和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她饱读诗书，对诗词歌赋、琴棋书画样样精通，展现出卓越的才华和学识。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博学多识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958" b="13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083" b="14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她心地善良，对待他人总是宽容大度，乐于助人，深受众人喜爱。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宽容善良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薛宝钗性格特点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出生于四大家族之一的薛家，家境富裕，从小受到良好的教育。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在家族和贾府的安排下，与贾宝玉成婚，成为贾府的二少奶奶。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人生结局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在贾府衰败后，坚守妇道，尽忠职守地照顾家人，最终赢得众人的尊敬。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薛宝钗命运轨迹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与贾宝玉关系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薛宝钗是贾宝玉的妻子，两人感情深厚，相互扶持，共同经历生活的起起落落。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与林黛玉关系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薛宝钗与林黛玉情同姐妹，虽然性格迥异，但彼此欣赏，互相关心。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与王熙凤关系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薛宝钗与王熙凤是姑嫂关系，两人性格互补，共同协助管理贾府内务。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薛宝钗与其他人物关系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林黛玉：才情出众却命运多舛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林黛玉性格敏感，对周围的人和事都有深刻的感受，容易受到他人的影响，情绪波动较大。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敏感细腻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4" b="146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才华横溢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叛逆不屈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她具有卓越的文学才华，善于诗词歌赋，常常借诗词抒发内心的情感。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她敢于反抗封建礼教，追求自由和个性解放，不屈从于命运的安排。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林黛玉性格特点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林黛玉命运轨迹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早年丧母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林黛玉在幼年时母亲去世，被迫寄居在外祖母家，过着寄人篱下的生活。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爱情悲剧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她与贾宝玉相知相爱，但最终因为封建礼教的束缚和家族利益的考量，两人未能走到一起，爱情以悲剧收场。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泪尽而逝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在经历了一系列的打击和磨难后，林黛玉最终泪尽而逝，结束了她短暂而悲惨的一生。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56" r="24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与贾宝玉关系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林黛玉与贾宝玉是表兄妹关系，两人从小一起长大，相知相爱。然而，由于封建礼教的束缚和家族利益的考量，两人的爱情最终未能修成正果。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与薛宝钗关系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薛宝钗是林黛玉的竞争对手，两人都爱着贾宝玉。薛宝钗性格温婉贤淑，符合封建社会对女性的要求，而林黛玉则更加叛逆和个性化。在贾宝玉的婚姻选择上，薛宝钗最终胜出。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与王熙凤关系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王熙凤是贾府中的管家奶奶，手握实权。林黛玉与王熙凤之间并无直接涉及情感方面的争夺或冲突，但两人在贾府中的地位和影响力存在一定竞争关系。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林黛玉与其他人物关系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王熙凤：泼辣能干却心机深沉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王熙凤性格泼辣，行事果断，有极强的管理能力和组织能力，是贾府中一位出类拔萃的女性。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泼辣能干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她善于察言观色，工于心计，常常为了达到自己的目的而不择手段，显示出她心机深沉的一面。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心机深沉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王熙凤言辞犀利，能言善辩，常常用巧妙的语言化解尴尬局面或掩饰自己的真实意图。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善于言辞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王熙凤性格特点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https://d.book118.com/518136036133006034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2024-09-13T11:15:13.008</cp:lastPrinted>
  <dcterms:created xsi:type="dcterms:W3CDTF">2024-09-13T03:15:13Z</dcterms:created>
  <dcterms:modified xsi:type="dcterms:W3CDTF">2024-09-13T03:15:15Z</dcterms:modified>
</cp:coreProperties>
</file>