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7601-DC8C-4505-8143-CE0C52643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CB515-89C3-4BB4-BECD-DE0CAE5B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332E-F34F-443F-A56D-F8C739D7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96A5F-3662-406C-B684-F8919978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323A0-1CED-4AAD-B640-245DEF16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803D6-7E8D-4FC2-8B4D-5EE2CF7F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80563-A389-4501-B7E6-5FE70F2C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FE1E0-74C3-48BE-B0C0-D7297CF1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1C117-8D97-4536-B819-178C21666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862BF-080C-4A40-A3CE-215F5F7B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3D6B7-E5B0-4899-A7AC-BE93036CB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604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饭店法律责任：案例分析与研究\n## 1.饭店法律责任概述\n### 1.1饭店法律责任的定义与类型\n### 1.2饭店法律责任的法律法规依据\n### 1.3饭店法律责任在餐饮行业的重要性\n## 2.饭店与消费者的法律关系\n### 2.1饭店与消费者的合同关系\n### 2.2饭店与消费者的侵权责任\n### 2.3饭店与消费者的消费者权益保护\n## 3.饭店法律责任案例分析\n### 3.1食品安全事故的法律责任\n### 3.2服务质量问题的法律责任\n### 3.3消费者权益受损的法律责任\n## 4.饭店法律责任的防范与应对\n### 4.1加强饭店内部管理，提高服务质量\n### 4.2建立健全食品安全管理制度\n### 4.3依法处理消费者投诉，维护消费者权益\n## 5.饭店法律责任的诉讼与维权途径\n### 5.1饭店法律责任的诉讼途径\n### 5.2饭店法律责任的维权途径\n### 5.3饭店法律责任的和解与调解\n## 6.饭店法律责任的未来发展趋势\n### 6.1饭店法律责任的法律法规完善\n### 6.2饭店法律责任的消费者保护趋势\n### 6.3饭店法律责任的行业自律与监管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100"/>
              <a:t>饭店法律责任：案例分析与研究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饭店法律责任概述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饭店在经营过程中因违反法律法规而应承担的法律责任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包括民事法律责任、行政法律责任和刑事法律责任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饭店法律责任的定义</a:t>
                </a:r>
                <a:endParaRPr/>
              </a:p>
            </p:txBody>
          </p:sp>
        </p:grpSp>
        <p:grpSp>
          <p:nvGrpSpPr>
            <p:cNvPr id="2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民事法律责任：如赔偿消费者损失、承担合同违约责任等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行政法律责任：如接受行政处罚、吊销营业执照等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刑事法律责任：如涉嫌犯罪的，需承担刑事责任</a:t>
                </a:r>
                <a:endParaRPr/>
              </a:p>
            </p:txBody>
          </p:sp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饭店法律责任的类型</a:t>
                </a:r>
                <a:endParaRPr/>
              </a:p>
            </p:txBody>
          </p:sp>
        </p:grpSp>
        <p:grpSp>
          <p:nvGrpSpPr>
            <p:cNvPr id="2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饭店作为法人实体，应独立承担法律责任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饭店负责人和员工在履行职务过程中构成犯罪的，应承担刑事责任</a:t>
                </a:r>
                <a:endParaRPr/>
              </a:p>
            </p:txBody>
          </p: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饭店法律责任的承担</a:t>
                </a:r>
                <a:endParaRPr/>
              </a:p>
            </p:txBody>
          </p:sp>
        </p:grpSp>
      </p:grpSp>
      <p:pic>
        <p:nvPicPr>
          <p:cNvPr id="2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饭店法律责任的定义与类型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饭店法律责任的法律法规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《中华人民共和国消费者权益保护法》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《中华人民共和国食品安全法》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《中华人民共和国合同法》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《中华人民共和国侵权责任法》</a:t>
                </a:r>
                <a:endParaRPr/>
              </a:p>
            </p:txBody>
          </p:sp>
          <p:sp>
            <p:nvSpPr>
              <p:cNvPr id="2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饭店法律责任的法律法规依据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法律法规规定了饭店在经营过程中应遵守的法定义务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法律法规明确了饭店违反法定义务时应承担的法律责任</a:t>
                </a:r>
                <a:endParaRPr/>
              </a:p>
            </p:txBody>
          </p:sp>
          <p:sp>
            <p:nvSpPr>
              <p:cNvPr id="2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饭店法律责任的法律法规适用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饭店法律责任的认定和承担应根据具体情况和法律法规的规定进行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饭店法律责任的认定和承担应遵循公平、公正、合法的原则</a:t>
                </a:r>
                <a:endParaRPr/>
              </a:p>
            </p:txBody>
          </p:sp>
          <p:sp>
            <p:nvSpPr>
              <p:cNvPr id="2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饭店法律责任的法律法规依据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饭店法律责任在餐饮行业的重要性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饭店法律责任是维护消费者权益的重要手段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饭店法律责任是规范餐饮行业市场秩序的关键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饭店法律责任是提升饭店服务质量和服务水平的重要保障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饭店法律责任在餐饮行业的实施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餐饮行业应加强法律法规宣传教育，提高饭店法律责任意识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餐饮行业应加强行业监管，严格执行饭店法律责任规定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餐饮行业应建立健全消费者权益保护机制，维护消费者合法权益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饭店法律责任在餐饮行业的重要性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饭店与消费者的法律关系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饭店与消费者的合同关系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饭店与消费者之间通过订立合同建立法律关系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合同关系包括餐饮服务合同、消费贷款合同等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饭店与消费者的合同权利和义务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饭店的权利和义务：提供符合合同约定的餐饮服务、保障消费者人身安全等   -消费者的权利和义务：支付餐饮服务费用、遵守饭店规定等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饭店与消费者合同关系的法律保护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饭店与消费者在履行合同过程中发生纠纷的，可以依法申请调解、仲裁或诉讼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饭店与消费者违反合同约定的，应承担相应的法律责任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饭店与消费者的合同关系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饭店与消费者的侵权责任</a:t>
                </a:r>
                <a:endParaRPr/>
              </a:p>
            </p:txBody>
          </p:sp>
          <p:sp>
            <p:nvSpPr>
              <p:cNvPr id="2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饭店在经营过程中因过错侵害消费者合法权益的，应承担侵权责任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饭店与消费者之间的侵权责任包括：侵犯人身权、侵犯财产权等</a:t>
                </a:r>
                <a:endParaRPr/>
              </a:p>
            </p:txBody>
          </p:sp>
        </p:grpSp>
        <p:grpSp>
          <p:nvGrpSpPr>
            <p:cNvPr id="2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饭店与消费者的侵权责任认定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饭店是否存在过错：如是否存在食品卫生问题、服务质量问题等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消费者是否受到损害：如身体健康损害、财产损失等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饭店的过错与消费者的损害之间是否存在因果关系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饭店与消费者的侵权责任承担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饭店应根据侵权责任法的规定，承担相应的赔偿责任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饭店应采取必要的措施，防止损害的进一步扩大</a:t>
                </a:r>
                <a:endParaRPr/>
              </a:p>
            </p:txBody>
          </p:sp>
        </p:grpSp>
      </p:grpSp>
      <p:pic>
        <p:nvPicPr>
          <p:cNvPr id="2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饭店与消费者的侵权责任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饭店与消费者的消费者权益保护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饭店在经营过程中应尊重和保护消费者的合法权益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饭店应遵守法律法规，保障消费者的知情权、选择权、公平交易权等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饭店与消费者的消费者权益保护措施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饭店应加强内部管理，提高服务质量，保障消费者的合法权益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饭店应建立健全食品安全管理制度，确保食品安全，保障消费者的身体健康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饭店应依法处理消费者投诉，维护消费者的合法权益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饭店与消费者的消费者权益保护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饭店法律责任案例分析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食品安全事故的法律责任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饭店在经营过程中因食品安全事故侵害消费者合法权益的，应承担法律责任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食品安全事故的法律责任包括民事赔偿责任、行政法律责任和刑事法律责任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食品安全事故的法律责任认定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饭店是否存在过错：如是否存在食品卫生问题、食品质量问题等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消费者是否受到损害：如身体健康损害、财产损失等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饭店的过错与消费者的损害之间是否存在因果关系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食品安全事故的法律责任承担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饭店应根据侵权责任法的规定，承担相应的赔偿责任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饭店应采取必要的措施，防止损害的进一步扩大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食品安全事故的法律责任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服务质量问题的法律责任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饭店在经营过程中因服务质量问题侵害消费者合法权益的，应承担法律责任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服务质量问题的法律责任包括民事赔偿责任、行政法律责任和刑事法律责任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服务质量问题的法律责任认定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饭店是否存在过错：如是否存在服务态度恶劣、服务质量低下等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消费者是否受到损害：如精神损害、财产损失等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饭店的过错与消费者的损害之间是否存在因果关系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服务质量问题的法律责任承担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饭店应根据侵权责任法的规定，承担相应的赔偿责任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饭店应采取必要的措施，改进服务质量，保障消费者的合法权益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服务质量问题的法律责任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消费者权益受损的法律责任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饭店在经营过程中因侵害消费者合法权益的，应承担法律责任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消费者权益受损的法律责任包括民事赔偿责任、行政法律责任和刑事法律责任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消费者权益受损的法律责任认定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饭店是否存在过错：如是否存在虚假宣传、欺诈消费者等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消费者是否受到损害：如财产损失、精神损害等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饭店的过错与消费者的损害之间是否存在因果关系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消费者权益受损的法律责任承担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饭店应根据侵权责任法的规定，承担相应的赔偿责任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饭店应采取必要的措施，纠正违法行为，保障消费者的合法权益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消费者权益受损的法律责任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https://d.book118.com/518136041033006041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饭店法律责任：案例分析与研究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2024-09-19T22:49:06.375</cp:lastPrinted>
  <dcterms:created xsi:type="dcterms:W3CDTF">2024-09-19T14:49:06Z</dcterms:created>
  <dcterms:modified xsi:type="dcterms:W3CDTF">2024-09-19T14:49:08Z</dcterms:modified>
</cp:coreProperties>
</file>