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A1C5B-9F49-4316-93FE-39D0EA3A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61745-F93E-46F4-AB87-AFEB56FD1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1E9D9-3989-4F8E-91C5-0EEBE8BE6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2624C-7021-41A1-956D-82178382B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0C004-6F21-4240-BCF1-5346DCD3D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9754E-48D9-4D3D-8935-62263046B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7D22E-EE70-4648-BEEC-CB13ADE15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4D629-6C8E-4A33-A8AE-81A96C9B2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CD226-DB9E-4C44-8BDB-099FCC249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836A6-EA1C-4326-BD43-658DDD290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84FAC-F5EF-4D93-9D95-79FDCEBE2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605703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koc营销产品分析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KOC营销概述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KOC营销产品类型分析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KOC营销产品策略分析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KOC营销产品市场分析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KOC营销产品案例分析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KOC营销产品未来展望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KOC营销概述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KOC，全称为Key Opinion Consumer，指的是在社交媒体平台上拥有一定影响力和粉丝基础的自然人，他们通过分享自己的消费体验和意见，对其他消费者产生影响。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KOC通常具有较强的社交影响力，能够通过自己的分享和推荐，影响和引导其他消费者的购买决策。他们通常与粉丝有着较高的互动率和信任度，具备一定的专业知识和消费经验。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709" r="2670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KOC的定义与特点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提高消费者购买意愿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KOC的消费体验和意见对于其他消费者具有重要参考价值，能够帮助消费者做出更明智的购买决策，提高购买意愿。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相较于传统广告和明星代言等营销方式，KOC营销的成本更低，能够降低企业的营销成本。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扩大品牌知名度和影响力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KOC通过自己的社交媒体平台分享和推荐产品，能够吸引更多消费者的关注和信任，从而扩大品牌知名度和影响力。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KOC营销的重要性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KOC营销起源于社交媒体平台的兴起，随着微博、微信、抖音等平台的普及，越来越多的自然人开始在平台上分享自己的消费体验和意见。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随着KOC营销的兴起，越来越多的企业和品牌开始意识到其重要性，开始与KOC合作进行产品推广和品牌宣传。同时，KOC营销也出现了越来越多的新模式和工具，如KOC广告联盟、KOC数据监测等。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KOC营销的历史与发展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KOC营销产品类型分析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美妆护肤类产品是KOC营销中最为常见的类型之一，主要面向年轻女性消费者。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这类产品通常包括面膜、精华液、面霜、口红、眼影等，具有时尚、潮流的包装和外观，通过KOC的推荐和试用，能够吸引大量粉丝和消费者关注。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美妆护肤类产品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母婴亲子类产品是KOC营销中逐渐兴起的一类，主要面向有孩子的女性消费者。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这类产品包括婴儿奶粉、纸尿裤、儿童玩具、孕妇用品等，KOC通常会分享自己的育儿经验和产品使用心得，从而影响消费者的购买决策。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母婴亲子类产品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08" r="11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食品饮料类产品是KOC营销中较为常见的一类，主要面向年轻消费者和家庭主妇。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这类产品包括咖啡、茶饮、零食、调味品等，KOC通常会通过试吃和推荐，向粉丝和消费者介绍产品的口感、品质和特点，从而促进产品的销售。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食品饮料类产品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电子产品类产品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电子产品类产品是KOC营销中较少涉及的一类，主要面向科技爱好者和男性消费者。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这类产品包括手机、电脑、相机等，KOC通常会分享产品的性能、功能和特点，以及自己的使用体验和心得，从而影响消费者的购买决策。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服装鞋包类产品是KOC营销中较为常见的一类，主要面向年轻消费者和时尚达人。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这类产品包括潮流服饰、鞋履和手袋等，KOC通常会分享自己的穿搭经验和时尚理念，通过搭配和推荐来吸引粉丝和消费者的关注，从而促进产品的销售。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服装鞋包类产品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KOC营销产品策略分析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塑造产品的品牌形象，通过品牌故事、视觉识别和传播策略，使产品在消费者心中形成独特的印象。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深入了解目标消费者的心理需求和消费动机，通过产品特性和卖点，满足消费者的情感和功能需求。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明确产品的目标市场，根据市场特点、消费者需求和竞争态势，确定产品在市场中的定位。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创新性差异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通过技术研发和产品创新，使产品在功能、外观、使用体验等方面具有独特性。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品质性差异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提高产品质量和性能，满足消费者对产品可靠性和耐用性的需求。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服务性差异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提供优质的售前、售中和售后服务，提升消费者对产品的信任和满意度。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https://d.book118.com/518136057036006027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2024-09-04T23:38:52.815</cp:lastPrinted>
  <dcterms:created xsi:type="dcterms:W3CDTF">2024-09-04T15:38:52Z</dcterms:created>
  <dcterms:modified xsi:type="dcterms:W3CDTF">2024-09-04T15:38:55Z</dcterms:modified>
</cp:coreProperties>
</file>