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D613F-3009-4BE5-B56D-6AC8C357D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F2FAC-6560-48F9-A27B-E93DE33B6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3C0A9-AB9D-4336-850B-710634D44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D2EE14-1D2A-4805-97C4-039845C08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ACFA6B-6CCF-466F-94C5-F27781764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3791A9-7E39-4BA4-953B-8C6252925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4E2A59-7DC9-420B-998D-CBA6894DD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4D55E5-93BC-4D3E-8FEA-53518AE4D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01EE96-F0E5-4B08-A14B-3DECB04B5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C7719-4BF8-4E0B-AEBD-7A474A2FA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A2AC1-13AF-40CC-ACA5-DB8828A5C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3612105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销售员优秀员工获奖感言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表达感激之情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分享成功经验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表达对未来的期许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再次表达感激之情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表达感激之情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305" r="13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对公司的感激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感激公司提供的平台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感谢公司给予我展示和提升自己的平台，让我有机会在销售领域发挥自己的才能。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感激公司文化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感谢公司倡导的价值观和文化氛围，这让我在工作中感受到了尊重和信任，激发了我的工作热情。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感激公司对员工的关注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感谢公司对员工的关心和关注，提供了良好的福利待遇和培训发展机会。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感谢领导的信任和鼓励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感谢领导给予我信任和鼓励，让我在面对挑战时充满信心，不断超越自己。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感谢领导的培养和提携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感谢领导为我提供的学习和成长的机会，让我在职业生涯中不断提升。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感谢领导的指导和支持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感谢领导在我工作中的悉心指导和支持，帮助我克服困难，提升销售业绩。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051" b="2051"/>
          <a:stretch>
            <a:fillRect/>
          </a:stretch>
        </p:blipFill>
        <p:spPr>
          <a:xfrm>
            <a:off x="869006" y="1293635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对领导的栽培的感激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感谢同事的激励和启发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感谢同事在工作中给予我的激励和启发，让我不断思考和创新，提升自己的销售能力。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感谢同事的合作和支持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感谢同事在工作中给予我的合作和支持，共同完成销售任务，取得团队业绩。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感谢同事的关心和友善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感谢同事在生活中对我的关心和友善，让我感受到了团队的温暖和力量。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对同事的帮助的感激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分享成功经验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通过真诚的服务和专业的知识，赢得客户的信任，是促成销售的关键。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灵活谈判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深入了解客户的实际需求和痛点，提供有针对性的解决方案，提升客户满意度。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在谈判中保持灵活，善于倾听和表达，寻求双赢的结果，促进交易的达成。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有效的销售技巧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对工作充满热情，积极主动地寻找销售机会，是取得良好业绩的重要因素。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保持热情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持续学习新知识，提升自己的专业素养，以更好地服务客户和应对市场变化。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勇于承担责任，遇到问题及时解决，不推诿扯皮，以高效的工作态度赢得客户的认可。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承担责任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积极的工作态度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在团队中保持良好的沟通协作，共同解决问题，提升整体业绩。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在团队成员遇到困难时，互相支持、鼓励，共同度过难关。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互相支持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明确团队共同目标，齐心协力，共同为实现目标努力，取得更好的业绩。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目标一致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https://d.book118.com/518136121055006045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2024-09-25T22:35:08.501</cp:lastPrinted>
  <dcterms:created xsi:type="dcterms:W3CDTF">2024-09-25T14:35:08Z</dcterms:created>
  <dcterms:modified xsi:type="dcterms:W3CDTF">2024-09-25T14:35:10Z</dcterms:modified>
</cp:coreProperties>
</file>