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771F1-6861-4BA6-89CC-E779C85C2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D260E-79B4-4F74-84F5-E7E02B0F8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D11CD-82A1-4C38-98CF-2C9803001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4D076-B86F-41ED-88DE-AEDCA9862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6E57D0-5B46-4D5E-B998-DF013BAF8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FB223E-A51D-447B-81CB-02050738D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32A606-B085-41C9-8F70-E633C55F5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453E5-17D2-4EE9-A307-2232669D3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116EE-C9B0-4150-B11D-01EFFA09E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45A3D-5080-457E-8964-30CC2EDBA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C4BD6-C110-4043-9F52-B198EE510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36123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角膜炎症的康复护理与效果评估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角膜炎症概述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康复护理原则与措施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效果评估方法与指标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角膜炎症概述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角膜炎是角膜组织发生炎症的总称，根据病因和临床表现可分为感染性角膜炎、免疫性角膜炎、营养不良性角膜炎等。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根据病程可分为急性和慢性角膜炎；根据病变范围可分为点状、地图状、弥漫性角膜炎等。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主要包括感染因素（如细菌、病毒、真菌等）、免疫因素（如自身免疫性疾病）、营养不良（如维生素A缺乏）等。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长期佩戴隐形眼镜、眼部外伤或手术、干眼症、长期使用某些药物（如激素类眼药水）等。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患者可出现眼红、眼痛、畏光、流泪、视力下降等症状，严重者可出现角膜溃疡、穿孔等并发症。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根据患者的症状、体征及实验室检查进行综合诊断，包括裂隙灯检查、角膜刮片检查、共焦显微镜检查等。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康复护理原则与措施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定期清洗眼部，去除分泌物和坏死组织，减少感染风险。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避免眼部刺激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使用无菌敷料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避免揉眼、过度用眼等行为，减少眼部刺激和不适感。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在清洗后，使用无菌敷料覆盖眼部，防止细菌侵入。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眼部清洁与卫生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遵医嘱按时使用眼药水或眼膏，确保药物在眼部停留足够时间。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按时用药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留意药物可能引起的过敏反应或其他不适，及时告知医生。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不要自行购买和使用未经医生处方的眼药水或眼膏。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避免自行购药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饮食调整与营养支持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补充维生素A和C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多食用富含维生素A和C的食物，如胡萝卜、菠菜、柑橘类水果等，有助于角膜修复。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避免刺激性食物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减少辛辣、油腻等刺激性食物的摄入，以免加重眼部不适。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保持充足水分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保持充足的水分摄入，有助于维持眼部湿润和清洁。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针对患者可能出现的焦虑、恐惧等情绪，进行心理疏导和安慰。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缓解焦虑情绪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指导患者合理安排作息时间，避免过度用眼和疲劳。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提供生活指导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857" b="385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建议患者定期到医院进行随访复查，以便及时了解病情变化和调整治疗方案。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定期随访复查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心理护理及生活指导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效果评估方法与指标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https://d.book118.com/518136123022006032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2024-09-09T10:47:25.372</cp:lastPrinted>
  <dcterms:created xsi:type="dcterms:W3CDTF">2024-09-09T02:47:25Z</dcterms:created>
  <dcterms:modified xsi:type="dcterms:W3CDTF">2024-09-09T02:47:27Z</dcterms:modified>
</cp:coreProperties>
</file>