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C80F-C0C4-468A-9F02-B097D426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3FA51-A286-4E6C-A207-422D227E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C91DC-7E9B-415A-B91C-CED0AA50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66A33-FE22-45BB-A68D-A853E8385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2EAE8-F3C8-49CF-BF6D-78DE1C5D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DD101-9779-46DA-80FB-99DDBC6B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4214D-1F10-4172-9F1D-6F44251A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F45A4-33E1-4015-A809-8E81A4B22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81029-20C0-492E-958D-FAE0A603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5C07C-2508-4F24-8995-4167E88D8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75A7F-583F-4CD0-B37E-A66FF310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7100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种牙手术的护理和康复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术后口腔护理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术后疼痛管理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术后肿胀和淤血处理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术后饮食调理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术后康复指导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术后口腔护理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术后口腔护理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定期刷牙：每天至少刷牙两次，每次刷牙时间不少于2分钟，使用软毛牙刷和含氟牙膏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定期漱口：饭后及时漱口，可使用漱口水或温开水，每次漱口时间不少于30秒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口腔清洁：定期进行口腔清洁，去除牙菌斑和牙结石，保持口腔卫生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定期口腔检查：每半年进行一次口腔检查，及时发现和处理口腔问题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避免刺激性食物和饮料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术后口腔较为敏感，应避免食用辛辣、酸甜、硬性等刺激性食物和饮料，以免加重疼痛和不适。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术后应避免吃过热或过冷的食物，以免刺激伤口，影响愈合。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术后应避免吸烟和饮酒，以免影响口腔健康和伤口愈合。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术后应避免食用含色素重的食物和饮料，以免影响口腔卫生和美观。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定期回诊复查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注意事项：如有不适，及时回诊复查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术后三个月：伤口完全稳定，需回诊复查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术后一个月：伤口基本稳定，需回诊复查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术后一周：伤口初步愈合，需回诊复查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保持口腔卫生习惯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避免吃过硬、过黏、过甜的食物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饭后漱口，清除食物残渣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定期使用牙线和牙缝刷清洁牙间隙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每天刷牙两次，每次至少2分钟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术后疼痛管理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术后疼痛管理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服用止痛药和消炎药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避免剧烈运动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注意口腔卫生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定期回诊复查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冰敷和热敷的使用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冰敷的作用是缩小血管，减少血液流向受伤部位，从而减少肿胀和疼痛。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热敷的作用是扩大血管，增加血液流向受伤部位，帮助缓解肌肉紧张和疼痛。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冰敷应在术后24-48小时内进行，每次15-20分钟，每2-3小时一次。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热敷应在术后48小时后进行，每次15-20分钟，每2-3小时一次。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缓解疼痛的方法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冰敷：在术后24-48小时内，每隔一段时间敷冰块，每次敷15-20分钟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药物治疗：如非处方药或医生开具的处方药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热敷：在术后48小时后，用温热的毛巾敷在手术部位，每次敷15-20分钟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按摩：轻轻按摩手术部位周围的肌肉，缓解疼痛和紧张感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疼痛持续时间和应对措施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1524000" y="3323156"/>
            <a:ext cx="4572900" cy="895118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995175" y="3443795"/>
            <a:ext cx="3771675" cy="6014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疼痛持续时间：术后疼痛通常会持续数天至数周，具体时间因个体差异而异。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780900" y="3323156"/>
            <a:ext cx="4572900" cy="89568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7181513" y="3443795"/>
            <a:ext cx="3771675" cy="6014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应对措施：可采用药物治疗、物理治疗、心理治疗等多种方法缓解疼痛，同时注意调整饮食和作息习惯。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术后肿胀和淤血处理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肿胀和淤血的成因及表现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表现：术后局部肿胀、疼痛、皮肤青紫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成因：手术创伤导致局部组织出血，炎症反应引起肿胀和淤血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处理方法：冷敷、压迫止血、药物治疗等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预防措施：术前控制基础疾病、减少手术创伤、术后抬高头部等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https://d.book118.com/518137100026006026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4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种牙手术的护理和康复</vt:lpstr>
      <vt:lpstr>目录</vt:lpstr>
      <vt:lpstr>术后口腔护理</vt:lpstr>
      <vt:lpstr>术后口腔护理</vt:lpstr>
      <vt:lpstr>避免刺激性食物和饮料</vt:lpstr>
      <vt:lpstr>定期回诊复查</vt:lpstr>
      <vt:lpstr>保持口腔卫生习惯</vt:lpstr>
      <vt:lpstr>术后疼痛管理</vt:lpstr>
      <vt:lpstr>术后疼痛管理</vt:lpstr>
      <vt:lpstr>冰敷和热敷的使用</vt:lpstr>
      <vt:lpstr>缓解疼痛的方法</vt:lpstr>
      <vt:lpstr>疼痛持续时间和应对措施</vt:lpstr>
      <vt:lpstr>术后肿胀和淤血处理</vt:lpstr>
      <vt:lpstr>肿胀和淤血的成因及表现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2024-09-03T06:04:14.218</cp:lastPrinted>
  <dcterms:created xsi:type="dcterms:W3CDTF">2024-09-02T22:04:14Z</dcterms:created>
  <dcterms:modified xsi:type="dcterms:W3CDTF">2024-09-02T22:04:16Z</dcterms:modified>
</cp:coreProperties>
</file>