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5BE0-EBEF-4568-954B-B039875CF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B2F04-9401-4BD7-B535-C2E15AC3B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53B2C-D406-4A45-A42E-D5EDDFEB1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F6E61-9390-4CE6-A903-4BD3136F7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12C73E-F297-4BE8-95B9-7E9A90E15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83B65E-7A8C-4B08-88D6-905C13C6B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DDF9F2-96FF-4F3D-918A-E33B8901B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086C0-3EDB-41F9-89CC-A795D2942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7961E-C212-4D0B-94D5-E4B88B1A8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A73B5-83D5-4454-AE32-49AE93F7F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C1E9AA-19B9-46F2-AF37-4DC54FD86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4100405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节后复工安全合规是必备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节后复工安全现状及问题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安全合规的重要性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安全合规的具体措施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安全事故应急处理方案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安全合规的监管与责任追究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强调节后复工安全合规的重要性，确保员工和企业财产安全。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提醒企业和员工关注节后复工可能面临的安全风险和挑战。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促进企业建立健全的安全管理制度和应急预案，提高应对突发事件的能力。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33" r="2833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778" r="8778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889" r="7889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56924" y="3378343"/>
            <a:ext cx="9743254" cy="1324183"/>
            <a:chOff x="1356924" y="3378343"/>
            <a:chExt cx="9743254" cy="1324183"/>
          </a:xfrm>
        </p:grpSpPr>
        <p:sp>
          <p:nvSpPr>
            <p:cNvPr id="3" name="Freeform 3"/>
            <p:cNvSpPr/>
            <p:nvPr/>
          </p:nvSpPr>
          <p:spPr>
            <a:xfrm>
              <a:off x="1356924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V="1">
              <a:off x="3394663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42849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9485651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flipV="1">
              <a:off x="746623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80714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1453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125014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25014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552278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609439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59001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96579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96579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535724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6954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0728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5026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64448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4856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节后复工期间的安全生产情况。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7083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企业安全管理制度和应急预案的制定和实施情况。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4631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节后复工期间发生的安全事故及处理情况。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33870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员工安全意识和安全培训情况。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13581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对未来安全工作的建议和展望。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节后复工安全现状及问题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安全意识不足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设备设施老化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安全管理不到位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89" r="28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5" b="790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229" b="2229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节后复工安全现状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部分员工在节后复工时，安全意识较为薄弱，容易忽视潜在的安全风险。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部分设备设施在节日期间可能未得到及时维护和更新，存在老化、损坏等问题。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一些企业在节后复工时，安全管理工作未能及时跟进，导致安全漏洞和隐患得不到及时处理。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设备设施老化、电线裸露、乱拉乱接电线等问题，容易引发电气火灾事故。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电气安全隐患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机械安全隐患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792" r="9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危化品安全隐患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125" r="1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机械设备维护不当、安全防护装置缺失或失效等问题，可能导致机械伤害事故。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危化品存储不当、标识不清、操作不规范等问题，容易引发危化品泄漏、火灾、爆炸等事故。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存在的安全隐患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某企业在节后复工时，由于员工安全意识不足，操作不规范，导致一起机械伤害事故，造成1人死亡。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某工厂在节后复工时，由于电气设备维护不当，引发一起电气火灾事故，造成多人受伤和财产损失。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458" r="54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250" r="13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某化工企业在节后复工时，由于危化品存储不当，导致一起危化品泄漏事故，造成周边环境污染和人员中毒。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安全合规的重要性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333" b="3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配备安全防护设施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根据工作性质和场所特点，为员工配备相应的安全防护设施，如安全帽、安全带、防护服等。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遵守安全规章制度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节后复工需严格遵守安全规章制度，确保员工在工作过程中的人身安全。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提供安全培训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为员工提供必要的安全培训，提高员工的安全意识和操作技能，降低事故发生的概率。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保障员工生命安全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节后复工前应对设备设施进行全面检查和维护，确保设备设施处于良好状态，避免故障影响生产。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确保设备设施安全运行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提前安排好生产原料的采购和储备工作，确保生产所需原料的充足供应，避免生产中断。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保障生产原料供应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加强生产现场的安全管理，确保生产过程中的安全、卫生和环保等方面符合相关要求。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加强生产现场管理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维护企业正常运营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节后复工必须遵守国家和地方的法律法规，确保企业的合法经营。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292" b="4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5333" r="533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与供应商、客户等合作方签订完善的合同协议，明确双方的权利和义务，避免合同纠纷。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完善合同协议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建立健全的风险防范机制，包括风险评估、风险预警和风险应对等方面，降低企业经营风险。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建立风险防范机制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规避法律风险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安全合规的具体措施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制定安全操作规程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针对各类设备和作业环境，制定相应的安全操作规程，确保员工能够正确、安全地操作。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严格执行安全规章制度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通过加强监管和考核，确保各项安全规章制度得到有效执行。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建立健全安全管理制度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明确各级管理人员和操作人员的安全职责，形成完善的安全管理网络。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4169" r="1416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制定并执行安全规章制度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https://d.book118.com/518141004055006040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2024-09-18T20:59:29.350</cp:lastPrinted>
  <dcterms:created xsi:type="dcterms:W3CDTF">2024-09-18T12:59:29Z</dcterms:created>
  <dcterms:modified xsi:type="dcterms:W3CDTF">2024-09-18T12:59:31Z</dcterms:modified>
</cp:coreProperties>
</file>