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8931A-85FD-44D4-871B-3B29273B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1713E-112F-4E0C-B22B-448825C6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DC0AB-EAEE-4338-90B9-ADEB9FDD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CA73A-7312-43CE-B953-797385D91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B1CF7-7E65-4776-9D91-BA2D1ED7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7398E-0942-486A-9ACC-D2C9E130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B2869-4031-4B29-90B3-92585CEF3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11153-7C62-4043-91CD-370F4E99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7F671-B366-4E87-9D60-58666B750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0ED9A-2C18-47EF-96BB-0C9D54C45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E2AD5-F388-46C5-969F-6565CAC30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410340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2023年汽车胶管相关项目经营分析报告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汽车胶管产品概述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2023年经营数据分析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质量管理体系建设与改进举措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营销策略调整与拓展计划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中国汽车工业的持续快速发展，汽车胶管市场规模不断扩大。根据中国汽车工业协会发布的数据，2022年汽车产销量分别达到了2686.4万辆和2683.2万辆，同比增长3.4%和2.1%。汽车胶管作为汽车零部件的重要组成部分，市场规模也随之增长。预计未来几年，随着新能源汽车市场的不断扩大，汽车胶管市场需求将继续保持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汽车市场正在经历一场深刻的变革，电动汽车的兴起、智能化和网联化趋势的加速，都为汽车胶管市场带来了新的机遇和挑战。根据市场调研机构的数据，全球汽车胶管市场规模在未来几年将以每年5%左右的速度增长。其中，亚太地区将成为增长最快的地区之一，主要受益于中国和印度等新兴市场的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国内外市场规模及增长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全球汽车胶管市场呈现出寡头竞争的格局，少数几家大型跨国企业占据了市场主导地位。这些企业拥有先进的生产技术、丰富的产品线和完善的销售网络，能够为客户提供全方位的解决方案。相比之下，国内企业在技术、品牌和市场渠道等方面还存在一定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全球汽车胶管市场的主要参与者包括德国的大陆集团、美国的派克汉尼汾公司、日本的住友橡胶工业株式会社等。这些企业在全球范围内拥有广泛的客户基础和市场份额，并在技术研发、产品创新和市场拓展等方面持续投入，以保持领先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汽车市场正在迅速崛起。电动汽车、混合动力汽车等新能源汽车的普及将推动汽车胶管市场的快速发展。同时，新能源汽车对胶管的性能要求更高，如耐高温、耐高压、耐腐蚀等，这将为汽车胶管行业带来新的技术挑战和市场机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智能化和网联化趋势的加速发展，汽车胶管作为连接各个部件的重要组成部分，其性能和质量对汽车的整体性能和安全性具有重要影响。未来，汽车胶管行业将更加注重产品的智能化和网联化研发，提高产品的附加值和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对环保和可持续发展的要求不断提高，汽车胶管行业也将面临更加严格的环保法规和标准。未来，汽车胶管企业需要加强环保技术研发和应用，推动绿色生产，降低能耗和排放，提高资源利用效率，以适应市场需求的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新能源汽车市场崛起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智能化和网联化趋势加速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环保和可持续发展要求提高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汽车胶管产品概述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产品定义及分类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汽车胶管是指用于汽车燃油、冷却、制动等系统中，以橡胶为主要原材料制成的软管。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根据使用环境和功能，汽车胶管可分为燃油胶管、冷却水管、制动胶管、空调胶管等。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炼胶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将混合好的原材料进行塑炼、混炼，以提高橡胶的可塑性和均匀性。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根据产品规格和形状，将胶片裁剪成相应尺寸，并进行接头处理。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检验与包装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对硫化后的胶管进行外观、尺寸、性能等方面的检验，合格后进行包装入库。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选用优质橡胶、塑料等原材料，按照配方比例进行称量、混合。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将炼好的橡胶通过压延机压成一定厚度的胶片。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硫化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将成型后的胶管放入硫化罐中，在一定的温度和压力下进行硫化处理，使橡胶具有更好的物理性能和化学稳定性。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生产工艺流程简介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汽车胶管需要符合汽车行业相关标准，如QC/T、GB/T等，以确保产品的质量和性能。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汽车胶管作为汽车安全件之一，需要遵守国家相关法律法规的要求，如《汽车安全玻璃》、《机动车运行安全技术条件》等。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随着环保意识的提高，汽车胶管的生产和使用也需要符合环保要求，如减少有害物质的使用、降低废弃物排放等。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行业标准与法规要求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2023年经营数据分析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本年度汽车胶管产量为950万米，较去年同比增长10%，产量稳定增长。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产能利用率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计算得出产能利用率为86.36%（950万米/1100万米），表明生产线运行效率较高，但仍有一定提升空间。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2023年，公司汽车胶管生产线设计产能为1000万米，通过技术升级和流程优化，实际产能达到1100万米。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产能、产量及产能利用率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2023年汽车胶管项目实现销售收入5亿元，同比增长12%，得益于市场拓展和产品升级。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本年度实现利润总额8000万元，同比增长15%，利润率达到16%（8000万元/5亿元）。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通过精细化管理、采购策略优化等措施，有效降低成本，提高盈利水平。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销售收入、利润等财务指标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本年度共收集客户反馈问卷500份，其中有效问卷480份，问卷有效率为96%。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客户对产品质量满意度为95%，交货期满意度为92%，服务满意度为90%。综合来看，客户满意度较高。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针对客户反馈的问题和建议，公司将进一步优化生产流程、提升服务质量，加强与客户的沟通和合作。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通过评估供应商的质量、价格、交货期和服务等因素，选择多个具有竞争力的供应商，以确保原材料的稳定供应和降低采购成本。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长期合作关系建立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与优质供应商建立长期合作关系，通过签订长期合同、共同开发新产品等方式，确保原材料的质量和供应的稳定性。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采购策略灵活性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根据市场变化和项目需求，灵活调整采购策略，如采用集中采购、分散采购或混合采购等方式，以提高采购效率和降低采购成本。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JIT（准时制）生产模式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实施JIT生产模式，根据生产计划和实际需求，精确控制原材料的采购和库存，以减少浪费和降低成本。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库存预警机制建立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建立库存预警机制，实时监控库存量，当库存量低于安全库存时及时采购，避免生产中断。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精益库存管理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通过减少库存量、提高库存周转率等方式，降低库存成本和风险，同时确保生产所需原材料的及时供应。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库存控制方法探讨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https://d.book118.com/518141034001006042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2024-09-20T22:24:57.924</cp:lastPrinted>
  <dcterms:created xsi:type="dcterms:W3CDTF">2024-09-20T14:24:57Z</dcterms:created>
  <dcterms:modified xsi:type="dcterms:W3CDTF">2024-09-20T14:25:00Z</dcterms:modified>
</cp:coreProperties>
</file>