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85DDBA-2B66-4E87-B1E0-3FB3E1479E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DC1D45-0D1A-4670-B68E-AB10A82187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9DCEF8-2A85-41F4-9831-10DC69F167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A97E23-2A89-4C60-BE49-7D5D2B79F1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D0C8CCF-E75D-456E-9C90-7C9E9EF876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A5A7232-9AA3-4FC5-8BCF-1062DFABD3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2A88B2B-318E-4D12-986C-31D8A12E32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340A3D-0FCC-47E5-9762-BE19825680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1FEDFB-E9CA-410B-999E-8E69287346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D30A26-0892-4B19-96DE-C550CDA734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059EC4-79E5-4B5F-B768-8806BBD632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8141036001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2023年智能识别相关项目经营分析报告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智能识别市场现状及趋势分析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2023年智能识别相关项目经营情况分析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智能识别相关项目竞争格局分析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智能识别相关项目风险及挑战分析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智能识别相关项目未来发展趋势预测与建议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分析2023年智能识别相关项目的经营情况，评估项目效益，为决策者提供参考。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随着人工智能技术的不断发展，智能识别技术在各个领域的应用逐渐普及，成为推动产业升级和转型的重要力量。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报告目的和背景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2023年全年。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时间范围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涉及智能识别技术的相关项目，包括但不限于图像识别、语音识别、自然语言处理等。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项目范围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项目经营情况、市场竞争态势、技术发展趋势等。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分析内容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报告范围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智能识别市场现状及趋势分析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自然语言处理技术在智能识别中的应用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通过文本挖掘、情感分析等技术，实现对文本数据的智能识别和处理。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深度学习技术推动智能识别发展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通过神经网络模型对数据进行特征提取和分类，提高识别的准确性和效率。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计算机视觉技术在智能识别中的应用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利用图像处理、模式识别等技术，实现对图像和视频的智能分析和理解。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智能识别技术发展概述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随着人工智能技术的不断发展和应用场景的不断拓展，智能识别市场规模将持续增长。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智能识别市场规模不断扩大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未来几年，智能识别市场增长率将保持在较高水平，市场前景广阔。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智能识别市场增长率保持高位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随着市场竞争的加剧，智能识别领域将逐渐形成几家领军企业主导的市场格局。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智能识别市场竞争格局逐渐明朗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智能识别市场规模及增长趋势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金融行业应用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零售行业应用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制造业应用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医疗行业应用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智能识别行业应用现状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智能识别技术已广泛应用于金融行业，如人脸识别用于身份验证、票据识别用于自动化处理等。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智能识别技术可应用于产品质量检测、生产流程优化等方面，提高生产效率和产品质量。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智能识别技术为零售行业提供了个性化推荐、智能导购等解决方案，提升了消费者购物体验。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智能识别技术可用于医学影像分析、疾病诊断等方面，提高医疗服务的准确性和效率。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2023年智能识别相关项目经营情况分析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人员投入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项目团队规模达到XX人，其中技术研发人员占比XX%，市场营销人员占比XX%，其他人员占比XX%。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资金投入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2023年智能识别相关项目总投入资金达到XX亿元，其中研发经费占比XX%，市场营销经费占比XX%，其他费用占比XX%。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产出情况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项目在2023年共实现销售收入XX亿元，净利润XX亿元，市场份额占比XX%。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项目投入与产出情况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项目在2023年共推出XX款新产品，产品迭代速度较快，不断满足市场需求。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产品研发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项目在市场推广方面采用了线上线下相结合的方式，通过社交媒体、行业展会等途径提高品牌知名度。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市场推广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项目注重客户服务质量，建立了完善的客户服务体系，提供7*24小时在线服务。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客户服务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项目运营情况分析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https://d.book118.com/518141036001006042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2024-09-20T22:24:58.354</cp:lastPrinted>
  <dcterms:created xsi:type="dcterms:W3CDTF">2024-09-20T14:24:58Z</dcterms:created>
  <dcterms:modified xsi:type="dcterms:W3CDTF">2024-09-20T14:25:00Z</dcterms:modified>
</cp:coreProperties>
</file>