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DE844-046A-4C70-B7BE-CC67B29E6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2C390-7B9B-4083-98B0-DD5A64EB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411EC-A331-49E5-AC2F-FEDC0CD2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ACEC8-D9F2-47B3-A7F8-2F16497C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E7888-3E2C-4A82-8576-3869F3FD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04289-6FD8-4EFF-9811-88D0F66B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9B23D-BEBD-4F4D-AD6C-84EED67B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3529F-4AA9-4029-97A6-EBCAD28F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D43DF-6779-4A1D-A2F9-A8A99BEE5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8B963-33E9-4386-BF6F-CD9BAF77F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D9ADF-CFD0-4DA4-8F49-E6F8DEEB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00202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手外伤护理ppt课件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手外伤是指手部受到外力作用导致的皮肤、肌肉、骨骼、神经等组织结构的损伤。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手外伤可分为切割伤、挤压伤、烧烫伤、摩擦伤等类型，每种类型的手外伤处理方式有所不同。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手外伤的定义与分类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手外伤的常见原因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如刀具、玻璃、机器等造成的切割伤或挤压伤。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如火焰、热水等造成的烧烫伤。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如酸、碱等化学物质造成的腐蚀伤。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如交通事故、动物咬伤等。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手外伤的后果与影响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手外伤会导致局部炎症反应，引发疼痛和肿胀。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手部功能受到影响，如握持、抓取等动作受限。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手外伤易引发感染，需及时处理和预防。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手外伤可能导致患者产生焦虑、抑郁等心理问题。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疼痛与肿胀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手外伤的紧急处理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用干净的纱布或其他干净的布料直接压迫在伤口上，利用压迫力止血。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直接压迫止血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将受伤的手部抬高，有助于减缓出血。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抬高受伤部位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500" r="2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792" b="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在必要情况下，如大的动脉出血时，可以临时使用止血带，但要注意不要过紧，以免造成组织损伤。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止血带使用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如果伤口较深或污染严重，应尽快到医院进行彻底清创。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用温和的肥皂和清水清洗伤口周围，避免使用酒精或碘酒等刺激性液体，以免加重疼痛或引起过敏反应。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根据伤情对手部进行固定，如使用石膏或夹板，以减轻疼痛并保持手部稳定。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如果出现手部骨折，应进行适当固定并抬高受伤的手臂，以减轻肿胀和疼痛。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用无菌纱布轻轻包扎伤口，注意不要过紧，以免影响血液循环。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包扎与固定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手外伤的康复护理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https://d.book118.com/525000202322011042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2024-09-04T08:26:02.817</cp:lastPrinted>
  <dcterms:created xsi:type="dcterms:W3CDTF">2024-09-04T00:26:02Z</dcterms:created>
  <dcterms:modified xsi:type="dcterms:W3CDTF">2024-09-04T00:26:04Z</dcterms:modified>
</cp:coreProperties>
</file>