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B408F-A0DF-4337-8736-13547522C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C7019-ACE7-41B4-8F00-48AF98DF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4CB9B-6494-4311-8FBE-7C00E11A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5EF21-0EBB-4975-82C4-6F21E05C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84825-FC01-4F1B-9BDF-0ED363953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08F34-F788-4887-92BE-8DD00A835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5F995-9ABD-4A47-B6CA-5D1384E6A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F79F7-7AB6-4E2E-A261-A93D5EC6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FD483-48C7-4838-94EF-F534968A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39E6-F56B-44F3-891E-5C43F0B44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97D9-850E-4988-92C9-81589D93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022130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《可编程逻辑器件》PPT课件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可编程逻辑器件概述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可编程逻辑器件的基本结构和工作原理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可编程逻辑器件的设计流程和工具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可编程逻辑器件的分类和特点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可编程逻辑器件的发展趋势和未来展望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可编程逻辑器件的实际应用案例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可编程逻辑器件概述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可编程逻辑器件（PLD）是一种集成电路，其逻辑功能由用户编程实现。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PLD通常由可编程的逻辑块和可编程的互连组成，允许用户通过编程实现各种逻辑功能。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PLD可以通过编程语言（如VHDL或Verilog）或图形化工具（如Quartus或Xilinx ISE）进行编程。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随着技术不断发展，PLD的规模和性能不断提升，出现了更多类型的PLD，如高密度可编程逻辑器件（HDPLD）和三维可编程逻辑器件（3D-PLD）。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可编程逻辑阵列（PLA）和可编程逻辑器（PLO）出现，这些器件只能实现简单的逻辑功能。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1980年代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出现可编程只读存储器（PROM）和紫外线可擦除可编程只读存储器（EPROM），这些器件可以通过编程实现更复杂的逻辑功能。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出现现场可编程门阵列（FPGA）和复杂可编程逻辑器件（CPLD），这些器件具有更高的集成度和更灵活的编程能力。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PLD在通信领域中广泛应用于信号处理、调制解调、协议转换等。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PLD在工业控制领域中用于实现自动化控制、电机驱动、数据采集等功能。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PLD在数字信号处理领域中用于实现快速傅里叶变换、数字滤波器等算法。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PLD在计算机领域中用于实现高速缓存、内存控制器等功能。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可编程逻辑器件的基本结构和工作原理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用于信号的输入和输出，是与其他电路连接的接口。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输入和输出端口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实现逻辑功能的核心部分，由多个逻辑门组成。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可编程逻辑单元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用于存储配置数据，控制可编程逻辑单元的工作。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存储单元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提供信号传输的路径，实现不同逻辑单元之间的连接。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布线资源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将设计好的配置数据加载到存储单元中。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配置数据加载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根据配置数据，通过可编程逻辑单元实现特定的逻辑功能。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将处理后的信号从输出端口输出。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输出结果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61" r="2456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用于描述数字电路的行为和结构，如Verilog和VHDL。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硬件描述语言（HDL）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高级综合工具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图形化设计工具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将C/C等高级语言转化为硬件描述语言，实现更高效的硬件设计。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提供直观的界面，方便用户进行电路设计和仿真。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包括自顶向下和自底向上两种设计方法，分别适用于不同规模和复杂度的电路设计。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可编程逻辑器件的编程语言和编程方法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可编程逻辑器件的设计流程和工具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明确设计目标，分析功能需求。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使用硬件描述语言（如VHDL或Verilog）进行逻辑设计。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综合与适配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将逻辑设计转换为可编程逻辑器件的配置数据，并适配到目标器件中。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仿真与验证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通过仿真工具验证设计的正确性。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编程与下载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将配置数据下载到可编程逻辑器件中。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测试与调试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进行实际测试和调试，确保设计正常工作。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可编程逻辑器件的设计流程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用于测试和调试可编程逻辑器件的设计。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编程工具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用于将配置数据下载到可编程逻辑器件中。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仿真工具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用于验证设计的正确性。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硬件描述语言编辑器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用于编写硬件描述语言的集成开发环境（IDE）。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将硬件描述语言转换为可编程逻辑器件的配置数据。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可编程逻辑器件的设计工具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https://d.book118.com/525000221303011042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2024-09-04T04:53:13.062</cp:lastPrinted>
  <dcterms:created xsi:type="dcterms:W3CDTF">2024-09-03T20:53:13Z</dcterms:created>
  <dcterms:modified xsi:type="dcterms:W3CDTF">2024-09-03T20:53:14Z</dcterms:modified>
</cp:coreProperties>
</file>