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21FD4-5EF1-42C4-BBEF-EA426CBD7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9AA05-C213-4E18-9F73-2A51E5BB7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CF21F-DCF1-4DF3-8ECF-10FA7649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C45C6-0DE0-4D33-A63A-4D537B2F7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67B76-8E51-4F89-9A0C-E01C5A017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FF1A7-11D0-4F67-A1E3-C3466FC78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82001-A556-4349-B899-DCF8C7E41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38A99-5BF1-4CE4-9079-346688EDA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8BA03-167A-4212-873F-5F1B3C296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E308C-65AE-4BFA-BC0E-086186FA0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189E8-7EC1-4230-901A-86F43950F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021131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辩证施护护理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辩证施护护理的理论基础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辩证施护护理的方法与实践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辩证施护护理的应用领域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辩证施护护理的挑战与展望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辩证施护护理概述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辩证施护护理是指在中医理论指导下，通过望、闻、问、切四诊手段收集病人的病情信息，运用八纲辩证、脏腑辩证等方法进行分析，从而制定出针对性的护理措施。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整体观念、个体化护理、注重预防和保健、强调心理护理。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根据病人的具体情况制定个性化的护理方案，能够更好地满足病人的需求，提高护理效果。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通过辩证施护护理，可以帮助病人认识自己的身体状况，调整生活习惯，预防疾病的发生。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辩证施护护理不仅关注病人的生理状况，还注重心理护理，帮助病人调整心态，促进康复。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辩证施护护理的重要性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辩证施护护理源于中国古代的中医护理，经过长期的发展和完善，形成了独特的理论体系和实践经验。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随着现代医学的进步和中西医结合的深入发展，辩证施护护理也在不断完善和创新，与现代医学护理相互借鉴融合，为病人提供更加全面、高效的护理服务。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辩证施护护理的历史与发展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辩证施护护理的理论基础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444" b="24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学认为人体是一个有机的整体，各个脏腑器官相互协调、相互制约，共同维持人体正常的生理功能。辩证施护护理以中医学理论为指导，注重整体观念和个体差异，通过对病人进行全面、细致的观察和评估，制定个性化的护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中医学强调“天人合一”，认为人与自然环境、社会环境是相互联系、相互影响的。辩证施护护理在制定护理方案时，会充分考虑病人的生活环境、饮食习惯、心理状态等因素，以实现最佳的护理效果。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中医学理论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现代医学理论为辩证施护护理提供了科学的依据和方法。辩证施护护理在实践中不断吸收现代医学的最新研究成果，将传统护理方法与现代医学理论相结合，提高了护理的科学性和有效性。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理论对疾病的病因、病理、诊断和治疗等方面进行了深入的研究，为辩证施护护理提供了丰富的理论支持和实践指导。辩证施护护理在实践中不断探索和创新，将现代医学理论应用于护理实践中，提高了护理的质量和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现代医学理论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护理伦理学是护理学科的重要组成部分，为辩证施护护理提供了道德和伦理的指导。辩证施护护理注重病人的权利和尊严，尊重病人的自主性和知情同意权，保护病人的隐私和安全。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在实践中遵循护理伦理的基本原则，如不伤害、有利、公正和尊重等原则，为病人提供安全、有效、优质的护理服务。同时，辩证施护护理也注重护士的职业道德和操守，强调护士的专业性和责任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为辩证施护护理提供了关于人类行为和思维的理论基础。辩证施护护理注重了解病人的心理状态和需求，关注病人的情感和认知发展，通过心理护理帮助病人缓解焦虑、抑郁等不良情绪，促进病人的身心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施护护理在实践中运用心理学的理论和方法，如认知行为疗法、放松训练等，帮助病人建立正确的认知和行为模式，提高病人的自我调节能力和应对能力。同时，辩证施护护理也注重护士的心理素质和沟通技巧的培养，提高护士的人文关怀和服务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辩证施护护理的方法与实践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望神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望形态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望排泄物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观察患者的精神状态，眼神、面色等，判断病情的轻重和预后。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观察患者的体型、姿势、皮肤等，了解体质强弱和病情变化。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观察舌苔、舌质、舌体等，判断病情的性质和病位。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观察患者的痰、尿、便等排泄物的颜色、质地、量等，了解病情和治疗效果。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https://d.book118.com/525002113141011120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2024-09-22T23:33:06.971</cp:lastPrinted>
  <dcterms:created xsi:type="dcterms:W3CDTF">2024-09-22T15:33:06Z</dcterms:created>
  <dcterms:modified xsi:type="dcterms:W3CDTF">2024-09-22T15:33:09Z</dcterms:modified>
</cp:coreProperties>
</file>