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61528-79C6-4CE5-837A-7C3AA566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F18CA-11D7-4EE7-BC0D-6204E540E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8EEC9-35FE-4F56-82E5-023BAFC5D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2DC9D-5C98-4980-B091-8D49E213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87270-5668-49F5-AA43-C3182472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38CC8-2BFF-4C91-B3EE-7CFA79BD5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C6F0E-5B91-40A6-BB14-55AD3625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508F5-F4FE-44C6-B04C-99DD2615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FED9E-0483-486A-B653-B9DBEB5F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29A9E-3F14-486C-B81C-BA344848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C8ACA-2164-4233-AA15-8AD655EB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313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文员试用期转正工作总结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转正后的工作计划与目标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对公司未来发展的建议与展望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自XXXX年XX月加入公司，担任文员一职，熟悉并适应公司文化和工作氛围。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入职时间与环境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试用期挑战与成长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负责文件归档、数据整理、接待客户等日常工作，确保部门工作顺利进行。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在试用期间，通过不断学习和努力，成功应对各种工作挑战，提高了工作效率和质量。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609" b="23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转正目的和意义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肯定工作表现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试用期满，获得公司认可，为今后工作奠定坚实基础。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提升职业发展空间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转正后，有更多机会参与公司内部培训、项目以及晋升，拓宽职业发展道路。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增强责任感与归属感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成为正式员工，将更加珍惜工作机会，以公司利益为重，为公司发展贡献更多力量。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及时、准确地完成文件归档、资料整理、接待来访等日常行政事务。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有效传达公司政策、通知，保障部门内外信息畅通，提高工作效率。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成功组织并参与部门会议，做好会议记录与纪要整理。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定期完成业务数据统计、报表制作，为部门决策提供数据支持。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信息传递与沟通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发现并优化部分行政流程，提高工作效率，降低出错率。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积极参与部门团建活动，加强与同事的沟通与协作，提高团队凝聚力。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提出并实施多项创新性建议，如电子化办公、节能环保等，推动部门工作持续改进。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通过不断学习与实践，提升了自己的职业素养与综合能力。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在处理跨部门事务时，有时遇到沟通不畅的情况。通过主动沟通、及时反馈、寻求协助，加强与相关部门的合作与理解，共同解决问题。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由于工作任务繁重，有时难以保证按时完成。通过制定工作计划、优先级排序，合理分配时间与精力，逐步改善工作效率。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在面对某些专业性较强的工作任务时，感到力不从心。通过参加培训、请教同事、查阅资料等方式，不断提升自己的专业技能与知识储备。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转正后的工作计划与目标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801" r="178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349" r="93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按时完成各项日常行政事务，如文件归档、会议记录整理等。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定期对公司业务数据进行统计和分析，为领导决策提供数据支持。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积极与各部门沟通协调，确保工作顺利进行。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根据公司需要，承担并完成专项任务。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专项任务执行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通过优化工作流程和使用高效工具，提高工作效率。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严格按照公司标准和要求，确保工作质量达标。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保证工作质量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积极参与团队建设和活动，提高团队协作能力。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利用业余时间学习相关知识和技能，提升个人综合素质。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提升个人技能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https://d.book118.com/525003131102011121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2024-09-24T04:29:35.604</cp:lastPrinted>
  <dcterms:created xsi:type="dcterms:W3CDTF">2024-09-23T20:29:35Z</dcterms:created>
  <dcterms:modified xsi:type="dcterms:W3CDTF">2024-09-23T20:29:37Z</dcterms:modified>
</cp:coreProperties>
</file>