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3EB2F-E232-42DF-B24F-886504631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BE587-AB57-4031-AF1E-1DF8AE91B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BF3B7-BB2E-46C6-A9FB-E7DEAA0DB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D7CEA-B15B-41DC-B469-73F11A0A6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FE0845-EEF8-439E-A28B-BAFCA6B5C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6FA563-9C21-4EE0-8174-214475E29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A13662-219A-4A79-BBF6-8EBC0FB82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D0074-B80A-41E9-979D-82AB2B5C2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0CA8C-A71F-47C1-B22C-EB6509793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D5D56-53FF-4E3A-8940-D35028514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05B8C-0C1F-4594-80E6-A49BF81EE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emf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033423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产科巨大儿疾病诊断与护理课件\n## 1.巨大儿的定义与发生率\n### 1.1巨大儿的定义及诊断标准\n### 1.2巨大儿的发生率及其变化趋势\n### 1.3巨大儿对母婴健康的影响\n## 2.巨大儿的病因及危险因素\n### 2.1遗传因素与巨大儿的关系\n### 2.2孕期营养过剩与巨大儿的关系\n### 2.3孕妇合并症与巨大儿的关系\n## 3.巨大儿的临床表现与诊断方法\n### 3.1巨大儿的临床症状与体征\n### 3.2巨大儿的辅助检查方法\n### 3.3巨大儿的诊断与鉴别诊断\n## 4.巨大儿的治疗与护理策略\n### 4.1巨大儿的孕期管理策略\n### 4.2巨大儿的分娩方式选择\n### 4.3巨大儿的产后护理与随访\n## 5.巨大儿孕妇的心理疏导与支持\n### 5.1巨大儿孕妇的心理压力与需求\n### 5.2心理疏导方法与实践\n### 5.3家庭与社会支持体系的建立\n## 6.巨大儿预防与健康教育\n### 6.1孕期合理营养与运动建议\n### 6.2孕期并发症的预防与管理\n### 6.3巨大儿健康教育与健康促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妇产科巨大儿疾病诊断与护理课件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巨大儿的定义与发生率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巨大儿的定义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出生体重达到或超过4000克的婴儿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出生体重在同胎龄儿平均体重的90%以上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巨大儿的诊断标准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出生体重超过4000克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体重在同胎龄儿平均体重的90%以上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出生后1小时内体重超过4000克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巨大儿的定义及诊断标准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巨大儿的发生率及其变化趋势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组合 2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组合 23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巨大儿的发生率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近年来巨大儿的发生率呈上升趋势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发生率在不同国家和地区存在差异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组合 23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巨大儿的变化趋势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随着生活水平提高和孕期营养改善，巨大儿发生率逐渐增加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巨大儿的发生与遗传、环境、生活方式等多种因素有关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巨大儿对母婴健康的影响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组合 24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组合 24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对新生儿的影响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巨大儿易发生低血糖、高胆红素血症等疾病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巨大儿颅骨过硬，可能导致难产和颅内出血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组合 25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对孕妇的影响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巨大儿增加孕妇难产、产伤的风险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巨大儿孕妇易发生妊娠期糖尿病、高血压等并发症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巨大儿的病因及危险因素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遗传因素与巨大儿的关系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遗传因素对巨大儿的影响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父母双方或家族中有肥胖、糖尿病等遗传病史，可能导致胎儿体重增加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遗传因素可能影响胎儿的生长发育速度和代谢功能</a:t>
            </a:r>
            <a:endParaRPr/>
          </a:p>
        </p:txBody>
      </p:sp>
      <p:cxnSp>
        <p:nvCxnSpPr>
          <p:cNvPr id="26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孕期营养过剩与巨大儿的关系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孕期营养过剩的影响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孕妇摄入过多的热量、蛋白质、脂肪等营养物质，可能导致胎儿体重增加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孕期营养过剩增加巨大儿、妊娠期糖尿病、高血压等并发症的风险</a:t>
            </a:r>
            <a:endParaRPr/>
          </a:p>
        </p:txBody>
      </p:sp>
      <p:pic>
        <p:nvPicPr>
          <p:cNvPr id="27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孕妇合并症与巨大儿的关系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7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孕妇合并症对巨大儿的影响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孕妇患有妊娠期糖尿病、高血压等疾病，可能导致胎儿体重增加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孕妇合并症可能影响胎儿的生长发育速度和代谢功能</a:t>
            </a:r>
            <a:endParaRPr/>
          </a:p>
        </p:txBody>
      </p:sp>
      <p:cxnSp>
        <p:nvCxnSpPr>
          <p:cNvPr id="27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巨大儿的临床表现与诊断方法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胎儿过大，可能导致难产、产伤等问题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巨大儿出生后可能出现低血糖、高胆红素血症等疾病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腹部过大，宫高、腹围明显增加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胎儿胎心监护异常，可能出现宫内窘迫等症状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巨大儿的临床症状与体征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巨大儿的辅助检查方法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B超检查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评估胎儿的大小、体重、生长发育情况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预测巨大儿的可能性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血糖监测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检测孕妇的血糖水平，诊断妊娠期糖尿病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评估巨大儿的风险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根据出生体重、胎龄、生长发育情况等进行诊断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结合B超、血糖监测等辅助检查方法进行诊断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与正常体重儿、小于胎龄儿等进行鉴别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排除遗传、代谢、内分泌等疾病引起的胎儿体重增加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巨大儿的诊断与鉴别诊断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https://d.book118.com/525003342310011110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妇产科巨大儿疾病诊断与护理课件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2024-09-16T05:53:43.362</cp:lastPrinted>
  <dcterms:created xsi:type="dcterms:W3CDTF">2024-09-15T21:53:43Z</dcterms:created>
  <dcterms:modified xsi:type="dcterms:W3CDTF">2024-09-15T21:53:45Z</dcterms:modified>
</cp:coreProperties>
</file>