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B7E1A-BE6E-4289-840D-21DFCA2D3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B2F52-C229-44D5-ADEC-B6501B7DB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FBEC8-0DEF-4AAC-B01F-45BC52119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F0E1F-60B4-4F28-B3ED-55CB9187E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D2E62A-E30A-413B-943A-EF64FCA1B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B34DF4-FF5F-43B2-8934-146D93C50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2C6969-5A1F-4424-AE04-5E97BCA60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57701-FABA-4DCA-9429-9330516E5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C813C-880B-4E5A-8B4B-001A48B1D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E82F7-1E5F-47DF-B45F-24E326733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20C08-DE07-4011-927A-79285B047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04021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形成性评价教学设计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形成性评价基本概念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形成性评价在教学设计中应用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课堂互动与参与度提升策略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作业设计与反馈机制建立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小组合作与同伴互助模式探索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信息化手段在形成性评价中应用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形成性评价基本概念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形成性评价是在教学过程中进行的评价，旨在提供及时的反馈信息，帮助教师和学生了解学习情况，以便调整教学策略和学习方法。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形成性评价的主要目的是促进学生的学习和发展，通过评价来发现学生的优点和不足，为教师提供教学改进的依据，同时也帮助学生了解自己的学习进度和需要改进的地方。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形成性评价关注学生的学习过程，而不仅仅是学习结果。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形成性评价强调及时、具体的反馈，以便学生和教师调整教学和学习策略。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形成性评价采用多种评价方式和工具，包括观察、记录、测验、问卷调查等，以全面了解学生的学习情况。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形成性评价着眼于学生的发展潜力，旨在促进学生的全面发展。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形成性评价特点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与终结性评价比较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终结性评价是在教学结束后进行的评价，主要目的是对学生的学习成果进行鉴定或选拔；而形成性评价则更关注学生的学习过程和发展潜力。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与表现性评价比较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表现性评价强调学生在实际情境中完成任务的能力；而形成性评价则更注重学生在学习过程中的表现和反馈。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与诊断性评价比较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诊断性评价是在教学开始前进行的评价，主要目的是了解学生的学习基础和需求；而形成性评价则是在教学过程中进行的评价，旨在提供及时的反馈信息并促进学生的学习和发展。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与其他评价方式比较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形成性评价在教学设计中应用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28" r="33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903" r="349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96" r="129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根据课程标准和教学目标，明确本节课或本单元的教学重点和难点，确定评价目标。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将评价目标进一步细化为具体的评价内容，包括知识、技能、情感态度等方面，确保评价的全面性和针对性。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细化评价内容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确定评价目标与内容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根据评价目标和内容，选择合适的评价工具，如测试卷、观察记录表、作品集等。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结合评价工具的特点，确定具体的评价方法，如纸笔测试、口头提问、表现性评价等。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选择合适评价工具和方法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确定评价方法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选择评价工具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根据教学进度和评价需求，合理安排评价的时间、地点、人员等，确保评价的顺利进行。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在确定评价时间时，要充分考虑学生的学习进度和认知规律，避免评价过于频繁或过于稀疏，确保评价的及时性和有效性。同时，也要为教师和学生留出足够的时间进行准备和反思。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656" r="2365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课堂互动与参与度提升策略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教师应尊重学生、关心学生，以平等、公正的态度对待每一位学生，营造民主、和谐的课堂氛围。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建立和谐师生关系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创设生动教学情境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注重课堂语言艺术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通过引入生活实例、设计趣味游戏等方式，创设富有吸引力的教学情境，激发学生的学习兴趣。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教师应使用生动、形象、富有感染力的语言，避免枯燥、单调的讲述，以提高学生的课堂参与度。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创设良好课堂氛围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通过调查、访谈等方式，深入了解学生的兴趣爱好和学习需求，为教学设计提供有力依据。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403" r="13403"/>
          <a:stretch>
            <a:fillRect/>
          </a:stretch>
        </p:blipFill>
        <p:spPr>
          <a:xfrm>
            <a:off x="8871766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结合课程内容和学生实际，设计具有挑战性和趣味性的学习任务，激发学生的探究欲望。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设计有趣任务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通过小组竞赛、个人积分等方式，引入竞争机制，激励学生积极参与课堂活动。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引入竞争机制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激发学生兴趣和动机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https://d.book118.com/525004021333011110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2024-09-16T10:50:42.181</cp:lastPrinted>
  <dcterms:created xsi:type="dcterms:W3CDTF">2024-09-16T02:50:42Z</dcterms:created>
  <dcterms:modified xsi:type="dcterms:W3CDTF">2024-09-16T02:50:44Z</dcterms:modified>
</cp:coreProperties>
</file>