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35448F-429D-47B1-83AE-2DADD3B12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398745-0D89-440F-9488-5F042DD20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6E867A-B533-4075-B4E3-EED63F5E7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557CF1-A983-4B0A-9AE8-28A14D225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E34DFC-4CAD-4355-92EC-08B6B43F0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BBD9BA-4A99-4BFF-B314-B603B0208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D81875-D7B2-4E62-B793-1BC1BBA49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9FA59E-1A78-49C2-9699-898CAECBD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25954E-4539-4852-A6C3-4DA4D422B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400028-B310-4A05-BF5A-8A7B192A4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6B8405-B64D-4BAC-8068-C5C031F10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004221222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某年国税局公务员工作总结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税收征管工作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纳税服务工作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队伍建设工作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工作反思与展望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优化纳税服务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提升纳税服务水平，为纳税人提供便捷、高效的服务，提高纳税人的满意度。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加强税收风险管理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识别和防范税收风险，减少税收流失，维护国家税收权益。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确保税收征管工作顺利进行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按照国家税收政策法规，对纳税人进行征收管理，确保税收及时、准确入库。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29448" r="2944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7179" r="2717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29448" r="2944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加强税收征管，提高税收征管效率，确保税收收入稳定增长。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如何平衡严格执法与优化服务的关系，既保障国家税收权益，又提升纳税服务水平。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难点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工作重点与难点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全年税收收入稳步增长，税收征管效率明显提升，纳税服务水平持续优化。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创新税收风险管理机制，有效防范和化解税收风险；推进“互联网+税务”行动，提升信息化水平。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工作成绩与亮点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亮点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税收征管工作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全年共征收税款XX亿元，同比增长XX%，税收收入结构进一步优化。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税收收入情况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税收征管手段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纳税服务优化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运用信息化手段，加强与相关部门的数据共享和信息比对，提高征管效率和准确性。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推进“一网通办”和“最多跑一次”改革，简化办税流程，提升纳税服务水平。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税收征管情况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以建立现代税收征管体系为目标，推进税收征管方式从传统向智能化转变。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000" r="17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t="16667" b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改革目标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加强信息化建设，推广电子税务局和移动办税平台，提高征管智能化水平。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改革措施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改革取得初步成效，税收征管效率和纳税人满意度得到提升。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改革成效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税收征管改革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通过加强培训和考核，提高税收征管人员的业务素质和工作责任心，确保税收征管的规范性和准确性。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8833" r="8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税收征管质量提升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通过优化纳税服务和加强税收宣传，提高纳税人的遵从意识和遵从能力，减少逃税和避税行为。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纳税遵从度提高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3125" r="13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税收征管工作的改进和服务质量的提升，赢得了社会各界和广大纳税人的好评和认可。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社会反响良好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税收征管成效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纳税服务工作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https://d.book118.com/525004221222011114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2024-09-21T19:18:56.607</cp:lastPrinted>
  <dcterms:created xsi:type="dcterms:W3CDTF">2024-09-21T11:18:56Z</dcterms:created>
  <dcterms:modified xsi:type="dcterms:W3CDTF">2024-09-21T11:18:58Z</dcterms:modified>
</cp:coreProperties>
</file>