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ED20B9-7A57-4611-B9B7-258731A88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A7ECB-01C6-4958-A576-ED66BA764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81961C-EE7A-44EC-8EAB-111DD7A37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5D19D9-F563-4BC3-A9C0-72BCB7FE5E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826D61-E7AC-47E3-BA02-DF26B9C948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50218-5188-4E97-B8A9-64FF430B9D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494DCB-4DA1-44FB-A671-7DACF0B16B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56C14-29C1-486C-928E-7231FD1CB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9BC3B3-8F75-4AA6-801D-EBE38D87F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F3CCA-37BF-4748-B423-A8BE19C5E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53659E-946A-45B9-848F-26AC6BC6F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01024304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《开关理论基础》ppt课件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开关理论概述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开关元件与电路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开关理论的基本原理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开关理论的分析方法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开关理论的实践应用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开关理论的未来发展与展望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开关理论概述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开关理论定义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开关理论是研究开关电路中电压、电流和功率等参数的性质、行为和相互关系的理论。它涉及到电路的开状态和关状态，以及这两种状态之间的转换过程。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开关理论的基本概念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开关理论主要涉及电压、电流、电阻、电容、电感等基本电气元件，以及这些元件在开状态和关状态下的表现和相互关系。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开关理论定义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早期开关理论</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现代开关理论</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早期的开关理论主要关注单个开关元件（如电阻、电容、电感等）的性质和行为，以及它们在电路中的表现。</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随着电子技术的不断发展，现代开关理论开始关注更复杂的电路系统，包括数字电路、模拟电路、集成电路等，并研究这些电路中电压、电流和功率的行为和相互关系。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开关理论发展历程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开关理论在电力电子领域中有着广泛的应用，涉及到各种电源、电机控制、可再生能源系统等方面的研究和设计。</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电力电子</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通信系统中的信号传输和处理涉及到大量的开关电路，开关理论对于通信系统的性能分析和优化具有重要意义。</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通信系统</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在自动化控制系统中，开关理论可以用于分析和设计各种控制电路，如传感器、执行器等。</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自动化控制</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计算机科学中的数字电路设计和计算机体系结构等方面也涉及到开关理论的应用。</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计算机科学</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开关理论的应用领域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开关元件与电路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机械开关</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包括按钮开关、拨动开关等，具有结构简单、价格低廉的优点，但寿命较短。</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半导体开关</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如晶体管、可控硅等，具有速度快、寿命长、体积小等优点，但价格较高。</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磁性开关</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利用磁场变化控制开关状态，具有防尘、防水等优点，常用于恶劣环境。</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光敏开关</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利用光信号控制开关状态，常用于自动控制和安防系统。</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开关元件的种类与特性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输入电路</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接收控制信号，如按钮、传感器等。</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控制电路</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根据输入信号的变化，控制开关元件的通断状态。</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输出电路</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根据开关元件的状态，输出相应的电信号或机械动作。</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开关电路的基本组成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输入信号的变化导致控制电路中开关元件的状态发生变化。</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7365" r="17365"/>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2619" r="12619"/>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4730" r="14730"/>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14280" r="14280"/>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开关元件的状态变化导致输出电路中相应的电信号或机械动作发生变化。</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输出电路中的电信号或机械动作变化实现最终的控制目的。</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开关电路的工作原理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开关理论的基本原理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开关函数是一种离散函数，用于描述电路的开和关状态。在电路分析中，开关函数通常表示为二进制变量，其中0表示关状态，1表示开状态。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开关函数的定义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开关函数具有离散性、可组合性和可替代性等性质。离散性是指开关函数只在0和1两个状态之间切换，不涉及连续变化；可组合性是指多个开关函数可以通过逻辑运算组合在一起；可替代性是指对于相同的输入，不同的开关函数可以产生相同的输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开关函数的性质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开关函数的定义与性质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逻辑运算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开关函数支持基本的逻辑运算，如与（AND）、或（OR）、非（NOT）等。这些逻辑运算允许用户组合和操作开关函数，以实现更复杂的电路功能。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运算规则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开关函数的运算规则遵循逻辑代数的基本法则，如德摩根定律、吸收律、分配律等。这些规则允许用户简化复杂的逻辑表达式，提高电路设计的效率和可读性。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开关函数的运算规则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https://d.book118.com/525010243042011100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2024-09-07T23:43:20.478</cp:lastPrinted>
  <dcterms:created xsi:type="dcterms:W3CDTF">2024-09-07T15:43:20Z</dcterms:created>
  <dcterms:modified xsi:type="dcterms:W3CDTF">2024-09-07T15:43:22Z</dcterms:modified>
</cp:coreProperties>
</file>