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4F43E-A08C-48D9-838E-8F29E5B0B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809C93-562F-4AAF-BCF2-F8F28FC0A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DAB234-6707-4FA0-95BB-C20D18CDB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291952-C016-40A4-A909-ED6F5D2E7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9135B1-2043-457B-A90B-C5E64FC9E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3D578C-D91E-41F4-9958-C11F4C43B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7D9709-7E17-4EB9-973F-E001C2FA2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8C06CB-7E6D-461C-B2B0-872F79905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252E35-6469-4BBE-A2AD-A604683CE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191C7-6923-43D0-AFDA-E033D7DEA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6FB734-FBD4-4AAB-BB81-ED5F7333C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01033014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危化品运输安全培训预防课堂救援现场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危化品运输安全概述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预防课堂：提高安全意识与技能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救援现场：应对突发事故措施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案例分析：典型事故案例剖析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风险评估与防范措施制定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危化品运输安全概述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指具有易燃、易爆、有毒、有害和放射性等物质，在运输、储存、使用等过程中，容易造成人身伤亡和财产损毁而需要特别防护的物品。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根据危化品的性质和危险性，可将其分为爆炸品、压缩气体和液化气体、易燃液体、易燃固体、自燃物品和遇湿易燃物品、氧化剂和有机过氧化物、毒害品和感染性物品、放射性物品、腐蚀品等。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如使用非专业危化品运输车辆或容器，可能导致泄漏、爆炸等事故。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运输工具选择不当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包装破损、标识不清或未按规定进行包装，容易引发误操作或事故。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包装不规范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如超速、超载、疲劳驾驶等，增加事故风险。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驾驶人员操作不当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如道路狭窄、交通拥堵、恶劣天气等，可能影响运输安全。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路况不佳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44" r="1914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运输过程中风险点识别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国家法规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我国《危险化学品安全管理条例》对危化品的生产、储存、使用、经营和运输等方面都有明确规定。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国际公约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如《联合国关于危险货物运输的建议书》等，对危化品的国际运输提出要求。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如《道路运输危险货物车辆标志》、《危险货物道路运输规则》等，对危化品运输过程中的车辆标志、包装、装卸等方面做出规定。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监管要求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各级交通运输管理部门负责对危化品运输进行监管，包括运输企业资质审核、车辆安全检查、从业人员培训等。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法规标准与监管要求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预防课堂：提高安全意识与技能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严格遵守交通规则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危化品运输车辆驾驶员必须遵守道路交通法规，确保行车安全。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熟练掌握驾驶技能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驾驶员应具备熟练的驾驶技能，包括车辆操控、路况判断、应急处理等。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了解危化品性质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驾驶员应了解所运输危化品的性质、危害及应急处置方法。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驾驶员安全驾驶培训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押运员应监督驾驶员的驾驶行为，确保其遵守交通规则。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监督驾驶员行为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押运员应定期检查车辆安全状况，包括刹车、转向、轮胎等。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检查车辆安全状况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在紧急情况下，押运员应协助驾驶员进行应急处置，确保人员安全。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协助应急处置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押运员职责与操作规范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装卸人员应熟练掌握危化品的装卸技能，确保操作正确无误。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掌握装卸技能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遵守操作规程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使用防护用品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装卸人员应严格遵守危化品装卸操作规程，防止发生意外事故。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装卸人员在操作过程中应使用必要的防护用品，确保自身安全。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装卸人员操作技能指导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企业应制定完善的危化品运输应急预案，明确应急处置流程。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208" r="1820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企业应定期组织应急演练，提高员工应急处置能力。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开展应急演练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企业应加强对员工的应急培训，使其掌握基本的应急处置技能。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加强应急培训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应急处理能力提升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救援现场：应对突发事故措施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476" b="747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678" b="46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事故报告与启动应急预案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立即报告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事故发生后，第一时间向上级主管部门报告，同时通知相关部门和人员赶赴现场。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启动应急预案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根据事故性质和严重程度，启动相应的应急预案，组织救援力量和资源。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信息发布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及时向社会公众发布事故信息，避免恐慌和误解。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由相关部门和专家组成现场指挥部，统一指挥、协调救援工作。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成立现场指挥部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根据事故情况，制定科学合理的救援方案，明确救援目标、任务和时间表。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制定救援方案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协调公安、消防、医疗、环保等各方资源，形成救援合力。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协调各方资源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现场指挥与协调机制建立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https://d.book118.com/525010330142011112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2024-09-18T21:19:21.644</cp:lastPrinted>
  <dcterms:created xsi:type="dcterms:W3CDTF">2024-09-18T13:19:21Z</dcterms:created>
  <dcterms:modified xsi:type="dcterms:W3CDTF">2024-09-18T13:19:23Z</dcterms:modified>
</cp:coreProperties>
</file>