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642B6-F250-42D2-993B-16C937F8D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840B4-7296-4F1C-9290-8A6535B2F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1FABC-73C6-4010-B23C-BB65367E0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6B8FB-7E16-4D56-BFCA-912D9B895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F0819B-9A89-4B6E-A78E-82B881654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AC1AAB-AA0D-44EB-A74C-A4AD37536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E6C8BF-106C-4F3C-82E5-A51FD0B4A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50BB89-2BC4-4667-A84F-24B3AEF55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3F602C-88E2-4B35-9CD5-3626C5450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379F1-C021-456A-9570-CB8CF6D6D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87684-6E4B-4493-812A-A5A75A787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012114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结肠癌根治术护理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针对患者的焦虑、恐惧等情绪，进行心理疏导和安慰，帮助患者树立信心，积极配合治疗。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向患者及家属介绍结肠癌根治术的必要性、手术过程、术后恢复等方面的知识，提高患者的认知度和自我管理能力。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术前2周开始，指导患者调整饮食，避免摄入过多难以消化的食物，以低脂、高蛋白、高纤维的食品为主。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术前1-2天，根据医生指导进行肠道清洁，确保肠道内无残留物，降低术后感染的风险。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肠道准备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肠道清洁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对患者进行营养状况评估，了解患者的营养需求和状况，为制定个性化的营养支持方案提供依据。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根据患者情况，制定个性化的营养支持方案，包括肠内营养和肠外营养，以满足患者在手术期间的营养需求。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营养支持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监测频率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术后应定时监测患者的生命体征，如心率、血压、呼吸等，一般每小时记录一次。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若发现生命体征异常，如心率加快、血压下降等，应及时报告医生并采取相应措施。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术后对患者进行疼痛评估，了解疼痛程度和性质，以便采取适当的护理措施。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根据疼痛评估结果，采取适当的疼痛治疗方法，如药物治疗、物理治疗等。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疼痛治疗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固定引流管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确保引流管固定稳妥，避免滑脱或移位。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观察引流液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注意观察引流液的颜色、量、性状等，如有异常及时报告医生。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https://d.book118.com/525012114023011101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2024-09-09T08:40:51.213</cp:lastPrinted>
  <dcterms:created xsi:type="dcterms:W3CDTF">2024-09-09T00:40:51Z</dcterms:created>
  <dcterms:modified xsi:type="dcterms:W3CDTF">2024-09-09T00:40:53Z</dcterms:modified>
</cp:coreProperties>
</file>