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AF04C-D908-41D8-841B-CCA968597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553F3-E9CF-4F9B-8B40-586A03D8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21159-F36D-4C7C-B529-926DE434B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4DD60-83C6-424A-A22B-0D134A8A7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DB25E-3E0F-4DD9-B62A-99799D3E2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4C41D-ECBC-43A9-9315-23D9B1F86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B8804-22C3-4E61-B464-ED0711C4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1A201-5B99-409A-9A76-737A25C97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566FA-B8A4-4A67-A935-C98B6FC1E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E9239-F6B5-42F3-9943-B4B53D0B0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2640F-01D7-4F22-86F2-9AD1E7920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12131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护理查体总结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查体流程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常见查体异常指标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查体结果分析与护理建议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护理查体的目的是为了全面了解患者的健康状况，发现潜在的健康问题，为制定护理计划提供依据。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随着医疗水平的提高，人们对护理服务的需求不断增加，护理查体作为护理工作的重要组成部分，对于提高护理质量、保障患者安全具有重要意义。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查体的定义和重要性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护理查体是指护士通过观察、询问、测量等方式，对患者的身体状况、心理状况和社会状况进行全面评估的过程。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体是护士对患者进行全面了解的重要手段，有助于发现潜在的健康问题，为制定个性化的护理计划提供依据。通过查体，护士可以更好地评估患者的病情和需求，为患者提供更加精准、个性化的护理服务，提高患者的满意度和治疗效果。同时，查体也是护士职业素养和责任心的重要体现，有助于提升护士的专业形象和社会地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查体流程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根据病情和护理需求，确定需要进行查体的患者。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确定查体对象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收集患者的病史、用药情况、病情状况等信息，以便更好地进行查体。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根据需要，准备相应的查体工具，如血压计、听诊器、体温计等。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准备查体工具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查体前的准备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测量患者的体温、脉搏、呼吸、血压等生命体征指标。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生命体征测量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检查患者的皮肤、淋巴结、心肺听诊、腹部触诊等情况，以及神经系统检查。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根据患者的病情和护理需求，进行相应的特殊检查，如心电图、B超、X线等。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查体的具体步骤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分析检查结果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对查体结果进行分析，综合评估患者的身体状况和护理需求。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根据查体结果和患者的具体情况，制定个性化的护理计划。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将查体结果和护理计划反馈给医生，并根据医生的建议进行调整。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查体后的总结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常见查体异常指标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40" r="212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体温高于正常范围，可能是感染、炎症、中暑等原因导致。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体温过高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体温低于正常范围，可能是休克、低血糖、严重营养不良等原因导致。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体温过低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体温异常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血压异常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血压高于正常范围，可能是心血管疾病、肾脏疾病、内分泌疾病等原因导致。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血压低于正常范围，可能是血容量不足、严重心衰、严重创伤等原因导致。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心率超过正常范围，可能是心脏疾病、贫血、发热等原因导致。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心率低于正常范围，可能是心脏疾病、甲状腺功能减退等原因导致。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心率异常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心率过慢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心率过快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https://d.book118.com/525012131013011122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2024-09-25T10:32:45.753</cp:lastPrinted>
  <dcterms:created xsi:type="dcterms:W3CDTF">2024-09-25T02:32:45Z</dcterms:created>
  <dcterms:modified xsi:type="dcterms:W3CDTF">2024-09-25T02:32:47Z</dcterms:modified>
</cp:coreProperties>
</file>