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0515DB4-DC81-43DB-A2CD-B1CE29E96E3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3C7559-ADEA-4BF2-B1F5-A4C558E90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C01ABE-E36B-4D3F-B936-AB81A8652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AB05E4-61C4-408F-BD84-A67566A8F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B7BDE7-1800-442E-A016-871C746E4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DAE2DA-E0CC-4CDE-8C8D-7484DF2EB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749348-CDB4-48EE-8DFC-C1ACDDEAC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8ED230-447B-444E-BF5C-326A8EC97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E37B0A-4587-4B79-AB26-4645293D7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78A87F-4CA8-4438-B5AE-F39387CB3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A100F7-8E6A-4E35-9197-367CBFF1C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7726E4-054E-44D9-B720-4946BA098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737E076-9F4D-4D87-A787-40A77A6487D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EC09AD3-C9CC-4B56-A9C7-A8F922669D8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012322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手术麻醉基础培训心脏手术中的麻醉支持策略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矩形: 圆角 42"/>
          <p:cNvSpPr/>
          <p:nvPr/>
        </p:nvSpPr>
        <p:spPr>
          <a:xfrm>
            <a:off x="799200" y="132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76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10609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7" name="content"/>
          <p:cNvSpPr/>
          <p:nvPr/>
        </p:nvSpPr>
        <p:spPr>
          <a:xfrm>
            <a:off x="798840" y="21697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介绍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麻醉前准备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麻醉过程管理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术后麻醉恢复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麻醉质量管理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79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8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1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第一章 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手术麻醉基础培训心脏手术中的麻醉支持策略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手术麻醉是任何手术过程中不可或缺的一环，它通过各种药物的应用，帮助患者进入安全的麻醉状态。心脏手术是一种特殊的手术，对麻醉的要求更为严格，麻醉支持策略至关重要。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手术麻醉的重要性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9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确保手术过程安全顺利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减轻患者的疼痛感受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维持患者生命体征稳定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9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麻醉护士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提供麻醉前后护理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协助医师操作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2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外科医生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与麻醉团队密切合作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保证手术顺利进行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ICU</a:t>
            </a: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护士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负责患者术后康复护理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监测患者生命体征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麻醉团队的重要性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麻醉医师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负责制定麻醉计划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监测患者麻醉深度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心脏手术麻醉的挑战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心脏手术对麻醉的要求更为严格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特殊要求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麻醉在心脏手术中常面临的挑战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常见问题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麻醉团队的默契配合是关键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团队协作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麻醉在心脏手术中的作用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维持患者生命体征稳定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减轻患者对手术的疼痛感知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132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13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4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麻醉前准备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病历评估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在心脏手术中，对患者的病史记录和评估至关重要。通过详细了解患者的病史，麻醉团队能够识别出任何特殊注意事项，如药物过敏等，并制定相应的处理方案。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麻醉设备准备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确保麻醉设备状态良好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麻醉设备检查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定期维护设备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设备保养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了解心脏手术中特殊设备的调整方法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特殊设备使用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术前麻醉计划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根据手术类型制定不同的麻醉方案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麻醉方案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制定个性化的麻醉计划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个体化计划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术前讨论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在心脏手术麻醉前，麻醉团队成员之间的充分沟通至关重要。通过术前讨论，团队能够共同面对可能出现的关键问题，并找到解决方案，确保手术的顺利进行。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165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麻醉过程管理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麻醉诱导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确保患者安全，迅速完成麻醉诱导过程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安全、快速的麻醉诱导技术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根据手术类型和患者病情选择最合适的麻醉诱导方案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针对心脏手术的麻醉诱导策略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0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麻醉维持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在心脏手术中，对心律和血压的监测至关重要。保持患者稳定的生理状态对手术成功至关重要。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麻醉监测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确保患者在手术过程中处于合适的麻醉深度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麻醉深度监测技术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及时评估患者的意识状态，保证手术过程中患者的舒适度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患者意识状态监测与评估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术中出现问题时的应急处理措施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迅速调整麻醉药物剂量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通知心脏外科医生协助处理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准备氧气、危重监护设备等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8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麻醉并发症处理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心脏手术中常见的麻醉并发症处理策略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心律失常的处理方法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低血压导致的处理措施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术中出现呼吸问题的应对方案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9" name="content"/>
          <p:cNvSpPr/>
          <p:nvPr/>
        </p:nvSpPr>
        <p:spPr>
          <a:xfrm>
            <a:off x="1739880" y="221436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有效的麻醉支持策略是心脏手术成功的关键。通过精心的管理和监测，可以降低手术风险，保证患者的安全和手术的顺利进行。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2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2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https://d.book118.com/525012322014011130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手术麻醉基础培训心脏手术中的麻醉支持策略</vt:lpstr>
      <vt:lpstr>目录</vt:lpstr>
      <vt:lpstr>第一章 介绍</vt:lpstr>
      <vt:lpstr> </vt:lpstr>
      <vt:lpstr>手术麻醉的重要性</vt:lpstr>
      <vt:lpstr>麻醉团队的重要性</vt:lpstr>
      <vt:lpstr>心脏手术麻醉的挑战</vt:lpstr>
      <vt:lpstr>麻醉在心脏手术中的作用</vt:lpstr>
      <vt:lpstr>第2章 麻醉前准备</vt:lpstr>
      <vt:lpstr> </vt:lpstr>
      <vt:lpstr>麻醉设备准备</vt:lpstr>
      <vt:lpstr>术前麻醉计划</vt:lpstr>
      <vt:lpstr> </vt:lpstr>
      <vt:lpstr>第3章 麻醉过程管理</vt:lpstr>
      <vt:lpstr>麻醉诱导</vt:lpstr>
      <vt:lpstr> </vt:lpstr>
      <vt:lpstr>麻醉监测</vt:lpstr>
      <vt:lpstr>麻醉并发症处理</vt:lpstr>
      <vt:lpstr>结尾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2024-09-29T14:49:32.291</cp:lastPrinted>
  <dcterms:created xsi:type="dcterms:W3CDTF">2024-09-29T06:49:32Z</dcterms:created>
  <dcterms:modified xsi:type="dcterms:W3CDTF">2024-09-29T06:49:34Z</dcterms:modified>
</cp:coreProperties>
</file>