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6F373-0128-44CF-8CCB-7E116C0ED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F153C-6613-4F81-BAE2-97290BC75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7702D-AE50-4113-A968-6D8789405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644E3-4ED0-47E3-B8D5-41A89C4F7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E58121-FC28-432F-851F-0BFA4797A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F45B4F-B35A-4F71-86C1-8CB5D2328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B7F780-5034-40D1-9E35-CFCF169C7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468DE-9B57-4B9D-8AD7-AEDF28466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00811-615A-423F-AF91-DA80B5E47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131CF-9F3A-41EC-9EFE-DC5B26F8B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FCDD2-9AB0-4B10-9B5E-60529E29B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143242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报告、议案、请示和批复：理解与应用\n## 1.报告的基本概念与类型\n### 1.1报告的定义与用途\n### 1.2报告的分类与特点\n### 1.3报告的写作方法与技巧\n## 2.议案的基本概念与类型\n### 2.1议案的定义与用途\n### 2.2议案的分类与特点\n### 2.3议案的写作方法与技巧\n## 3.请示的基本概念与类型\n### 3.1请示的定义与用途\n### 3.2请示的分类与特点\n### 3.3请示的写作方法与技巧\n## 4.批复的基本概念与类型\n### 4.1批复的定义与用途\n### 4.2批复的分类与特点\n### 4.3批复的写作方法与技巧\n## 5.报告、议案、请示和批复的适用场景\n### 5.1报告的应用场景与实例\n### 5.2议案的应用场景与实例\n### 5.3请示的应用场景与实例\n### 5.4批复的应用场景与实例\n## 6.报告、议案、请示和批复的撰写注意事项\n### 6.1报告的撰写注意事项与技巧\n### 6.2议案的撰写注意事项与技巧\n### 6.3请示的撰写注意事项与技巧\n### 6.4批复的撰写注意事项与技巧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600"/>
              <a:t>报告、议案、请示和批复：理解与应用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报告的基本概念与类型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报告是向上级汇报工作、反映情况、提出建议的正式文件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向上级汇报工作进展情况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反映工作中遇到的问题和困难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提出解决问题的意见和建议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报告的用途广泛，适用于各种组织和场合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政府部门向本级政府汇报工作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企业向董事会汇报经营状况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学术研究机构向主管部门汇报研究成果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报告的定义与用途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报告的分类主要有：工作报告、情况报告、建议报告等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工作报告：汇报工作进展情况，总结工作经验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情况报告：反映工作中遇到的问题和困难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建议报告：提出解决问题的意见和建议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报告的特点主要有：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目的明确：报告的目的在于向上级汇报工作、反映情况、提出建议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内容真实：报告的内容应当真实、准确，不得有任何虚假和夸大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格式规范：报告应当遵循一定的格式和结构要求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报告的分类与特点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报告的写作方法与技巧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6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-报告的写作方法主要包括：     - 明确报告的目的和主题
    - 搜集和整理相关资料
    - 拟定报告提纲，安排报告结构
    - 撰写报告正文，注意文字简练、条理清晰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报告的写作技巧主要包括：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使用正式、准确的语言表达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注意报告的格式和结构要求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遵循逻辑顺序，条理分明</a:t>
            </a:r>
            <a:endParaRPr/>
          </a:p>
        </p:txBody>
      </p:sp>
      <p:cxnSp>
        <p:nvCxnSpPr>
          <p:cNvPr id="26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议案的基本概念与类型</a:t>
            </a:r>
            <a:endParaRPr/>
          </a:p>
        </p:txBody>
      </p:sp>
      <p:sp>
        <p:nvSpPr>
          <p:cNvPr id="27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7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7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8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议案是提交给人民代表大会或人民代表大会常务委员会审议的提案</a:t>
                </a:r>
                <a:endParaRPr/>
              </a:p>
            </p:txBody>
          </p:sp>
          <p:sp>
            <p:nvSpPr>
              <p:cNvPr id="28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提案的内容涉及法律、法规的制定、修改和废止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提案的内容涉及国家方针、政策的制定和实施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提案的内容涉及国民经济和社会发展中的重大问题</a:t>
                </a:r>
                <a:endParaRPr/>
              </a:p>
            </p:txBody>
          </p:sp>
        </p:grpSp>
        <p:grpSp>
          <p:nvGrpSpPr>
            <p:cNvPr id="28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议案的用途在于：</a:t>
                </a:r>
                <a:endParaRPr/>
              </a:p>
            </p:txBody>
          </p:sp>
          <p:sp>
            <p:nvSpPr>
              <p:cNvPr id="28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反映社会各方面的意见和要求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促进国家决策的科学化和民主化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推动社会主义法制建设</a:t>
                </a:r>
                <a:endParaRPr/>
              </a:p>
            </p:txBody>
          </p:sp>
          <p:sp>
            <p:nvSpPr>
              <p:cNvPr id="28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议案的定义与用途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9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9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法律议案：涉及法律、法规的制定、修改和废止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政策议案：涉及国家方针、政策的制定和实施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重大事项议案：涉及国民经济和社会发展中的重大问题</a:t>
                </a:r>
                <a:endParaRPr/>
              </a:p>
            </p:txBody>
          </p:sp>
          <p:sp>
            <p:nvSpPr>
              <p:cNvPr id="29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议案的分类主要有：法律议案、政策议案、重大事项议案等</a:t>
                </a:r>
                <a:endParaRPr/>
              </a:p>
            </p:txBody>
          </p:sp>
          <p:sp>
            <p:nvSpPr>
              <p:cNvPr id="29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9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法定性：议案的提出和审议都必须遵循法定程序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重要性：议案的内容涉及国家和社会的重大问题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程序性：议案的提出、审议和通过都有一定的程序要求</a:t>
                </a:r>
                <a:endParaRPr/>
              </a:p>
            </p:txBody>
          </p:sp>
          <p:sp>
            <p:nvSpPr>
              <p:cNvPr id="29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议案的特点主要有：</a:t>
                </a:r>
                <a:endParaRPr/>
              </a:p>
            </p:txBody>
          </p:sp>
          <p:sp>
            <p:nvSpPr>
              <p:cNvPr id="30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议案的分类与特点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议案的写作方法与技巧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5" name="组合 30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6" name="组合 30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议案的写作方法主要包括：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明确议案的主题和目的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搜集和整理相关资料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拟定议案提纲，安排议案结构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撰写议案正文，注意文字简练、条理清晰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1" name="组合 31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议案的写作技巧主要包括：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使用正式、准确的语言表达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注意议案的格式和结构要求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遵循逻辑顺序，条理分明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请示的基本概念与类型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请示是下级机关向上级机关请求指示、批准的正式文件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请示的内容涉及工作中的具体问题和政策性、原则性问题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请示的内容涉及需要上级机关审核、批准的事项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请示的内容涉及需要上级机关协调解决的事项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请示的用途在于：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反映下级机关在工作中的困难和需求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促进上下级机关之间的沟通和协作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保证工作的顺利进行和政策的贯彻落实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请示的定义与用途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请示的分类主要有：工作请示、政策请示、协调请示等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工作请示：涉及工作中的具体问题和政策性、原则性问题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政策请示：涉及需要上级机关审核、批准的事项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协调请示：涉及需要上级机关协调解决的事项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请示的特点主要有：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目的明确：请示的目的在于请求指示、批准或协调解决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内容具体：请示的内容应当具体、明确，便于上级机关理解和答复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格式规范：请示应当遵循一定的格式和结构要求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请示的分类与特点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请示的写作方法与技巧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组合 4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组合 4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请示的写作方法主要包括：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明确请示的主题和目的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搜集和整理相关资料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拟定请示提纲，安排请示结构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撰写请示正文，注意文字简练、条理清晰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组合 5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请示的写作技巧主要包括：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使用正式、准确的语言表达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注意请示的格式和结构要求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遵循逻辑顺序，条理分明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批复的基本概念与类型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https://d.book118.com/525014324242011111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报告、议案、请示和批复：理解与应用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2024-09-17T15:14:58.122</cp:lastPrinted>
  <dcterms:created xsi:type="dcterms:W3CDTF">2024-09-17T07:14:58Z</dcterms:created>
  <dcterms:modified xsi:type="dcterms:W3CDTF">2024-09-17T07:15:00Z</dcterms:modified>
</cp:coreProperties>
</file>