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41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01496-0B83-4F25-B56C-9760FAE2D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78C5F-C32A-4DF4-B72D-1324332F7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7C563-32F8-405A-AADC-7F7B9A59F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D4AC8-7278-4D85-B490-17BD269AC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2C1CD-0386-4576-AB4B-57CE864A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F5247-759B-4630-B918-20FE8EDC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047BE-A4B6-4FEE-8AD9-AD671EFC3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17D39-FFD4-4092-A872-6ED8C57BB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9E44E-47F4-4227-B64F-C8828DD1C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3F600-63B5-4EE1-B2F3-8DBB3C7A6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91A3D-7AF3-42AF-B7F3-AA4EFAE39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2031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再见，不勇敢的我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勇敢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再见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小明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勇敢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自己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自信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成长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大家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开始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逐渐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小李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成为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性格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小说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参加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缺乏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音乐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再见，不勇敢的我》是一本激励人心的成长小说，讲述了主人公小明如何从胆小、害怕未知成长为一个勇敢面对生活的青年的故事。小明从小生活在一个普通的家庭，由于父母离异，他性格内向，缺乏自信。在学校里，他总是默默无闻，不敢参加课外活动，也不敢与同学们交流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时间的推移，小明升入了高中。在高中里，他遇到了一位特别的朋友——小李。小李性格开朗，善于与人相处，很快成为了班里的佼佼者。在和小李的交往中，小明逐渐意识到自己的问题所在：他缺乏勇气和自信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改变自己的现状，小明开始尝试着去参加各种活动，例如篮球队、音乐社等。在这个过程中，他遇到了许多困难和挫折，但是他并没有放弃。在篮球队里，小明发现自己并不是最出色的球员，但是他努力训练，逐渐提升了自己的技能。在音乐社里，他尝试着去唱自己最喜欢的歌曲，虽然一开始并不完美，但是他不断练习，最终获得了大家的认可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时间的推移，小明逐渐成为了一个更加勇敢、自信的人。他开始敢于表达自己的观点和情感，不再害怕与人交往。在毕业典礼上，他还勇敢地走上台，为大家表演了一首歌。他的歌声感动了在场的所有人，也让大家认识到了一个更加勇敢、自信的小明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这个故事，我们可以看到一个普通人如何通过自己的努力和勇气克服困难、成长为一个更加优秀的人。《再见，不勇敢的我》不仅是一部关于成长的小说，更是一部充满智慧和启迪的人生哲理故事。它教会我们要勇敢面对生活中的困难和挫折，不断挑战自己、超越自己。只有这样，我们才能成为更好的自己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《再见，不勇敢的我》是一本引人深思的书籍，它以独特的视角和细腻的笔触，描绘了人们在面对生活中的挑战和困难时的心路历程。其中有许多精彩的摘录，给人留下了深刻的印象。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的意义在于勇敢地面对自己，不逃避，不退缩。只有勇敢地面对自己的不足和脆弱，才能真正地成长和进步。”这段话让人反思，生活中的种种困扰和挑战，往往来源于我们自己的内心。只有勇敢地面对自己，才能克服内心的恐惧和不安，走出舒适区，迎接更广阔的世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真正的勇气不是没有恐惧，而是在恐惧面前不屈不挠地前行。”生活中总会有各种各样的困难和障碍，让人感到害怕和无助。但是，真正的勇气不是没有恐惧，而是在恐惧面前坚持不懈，努力克服内心的障碍，不断前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每个人都有自己的光芒，只是需要找到自己的方式去照亮。”每个人都拥有独特的魅力和价值，只是需要找到自己的方式去展现。不要总是羡慕别人，也不要忽视自己的优点和特长。只有找到自己的方向和定位，才能发挥出自己的光芒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人生就像一场马拉松，不在乎起点和终点，而在乎沿途的风景和自己的心态。”人生是一场漫长的旅程，起点和终点并不是最重要的。重要的是我们要保持积极的心态，欣赏沿途的风景，不断学习和成长。只有这样，我们才能在人生的马拉松中获得更多的收获和感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这些摘录只是《再见，不勇敢的我》中的冰山一角，书中还有许多其他精彩的句子和段落。这本书教会我们要勇敢地面对生活中的挑战和困难，坚定自己的信念和追求，相信自己的能力和价值。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https://d.book118.com/525020314010011110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再见，不勇敢的我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2024-09-15T02:15:22.549</cp:lastPrinted>
  <dcterms:created xsi:type="dcterms:W3CDTF">2024-09-14T18:15:22Z</dcterms:created>
  <dcterms:modified xsi:type="dcterms:W3CDTF">2024-09-14T18:15:30Z</dcterms:modified>
</cp:coreProperties>
</file>