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A5DA8-41E6-47DF-A29D-B8F70A56E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18416-CA1D-413B-830F-C71EE9F23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1AB44-26A4-433A-920C-97B402EBF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A0DF8-6FB0-4C71-A4AF-FA90E9DBA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34F437-5373-41F0-96B0-4739A9C49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97AAAD-72B8-4EFC-8E92-C22066333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BC23CA-DD36-48E3-AEDC-E1C2A4FE6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F9AF5-C6D0-4C9D-A4E4-C18D22129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172E1-89AC-4B65-9E47-DA2C39D84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8619F-04C0-438C-81A9-8DFBD3B20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46F20-B92D-471A-ACE0-42F5DDD0D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230441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医院感染科护士医院感染科培训计划的制定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培训对象与内容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培训方法与形式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培训时间与地点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749" b="1874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403" b="18403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医院感染危害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医院感染不仅延长患者住院时间，增加医疗费用，甚至可能导致患者死亡。同时，医院感染还对医务人员的健康和安全构成威胁。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医院感染现状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医院感染是指住院病人在医院内获得的感染，包括在住院期间发生的感染和在医院内获得出院后发生的感染。当前，医院感染问题日益严重，已成为全球性的公共卫生问题。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护士是医院中与患者接触最密切的医务人员之一，他们负责患者的日常护理、病情观察和记录等工作，在预防和控制医院感染方面发挥着重要作用。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护士需要掌握医院感染防控的基本知识和技能，如手卫生、个人防护、消毒隔离等，并积极参与医院感染的监测和报告工作。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护士是医院感染防控的重要力量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护士在感染防控中的职责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护士在感染防控中角色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提高护士医院感染防控能力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通过培训，使护士全面了解医院感染防控的相关知识和技能，提高其在临床工作中的防控能力。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降低医院感染发生率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通过加强护士的培训和教育，提高其对医院感染的认知和重视程度，从而降低医院感染的发生率，保障患者和医务人员的健康和安全。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推动医院感染防控工作的深入开展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通过培训，促进护士积极参与医院感染防控工作，推动医院建立完善的感染防控体系，提高医疗质量和安全水平。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培训对象与内容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21" b="4421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新入职的医院感染科护士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缺乏实践经验和专业知识，需要通过培训快速适应工作环境。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在职医院感染科护士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需要不断更新知识和技能，提高医院感染防控能力。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其他医护人员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如医生、医技人员等，需要了解医院感染防控基本知识和技能，共同参与防控工作。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医院感染基本概念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包括医院感染的定义、分类、危险因素等。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医院感染防控措施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包括手卫生、消毒隔离、无菌操作等基本技能和知识。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医院感染监测与报告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包括医院感染病例的监测、报告和处置流程。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抗菌药物合理使用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包括抗菌药物的种类、使用原则、不良反应等。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医院感染暴发处置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包括医院感染暴发的识别、报告和处置流程。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手卫生、消毒隔离、无菌操作等基本技能；医院感染病例的监测和报告；抗菌药物合理使用。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医院感染暴发处置；多重耐药菌感染的防控；如何在实际工作中落实医院感染防控措施。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培训重点与难点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培训方法与形式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371" r="1037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通过专家讲座、教材学习等方式，传授医院感染防控的基本理论知识，包括感染途径、防控措施、消毒隔离等。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组织护士进行实地操作演练，如正确穿戴防护用品、手卫生、环境清洁消毒等，确保理论与实践相结合，提高操作技能。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理论授课与实践操作结合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选取典型的医院感染案例，组织护士进行分析讨论，深入了解感染发生的原因、处理过程及教训，提高护士对感染的警觉性和应对能力。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邀请经验丰富的医院感染科护士分享工作经验和心得体会，促进护士之间的交流和学习，共同提高感染防控能力。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案例分析与经验分享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https://d.book118.com/525023044132011043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2024-09-05T05:35:05.549</cp:lastPrinted>
  <dcterms:created xsi:type="dcterms:W3CDTF">2024-09-04T21:35:05Z</dcterms:created>
  <dcterms:modified xsi:type="dcterms:W3CDTF">2024-09-04T21:35:07Z</dcterms:modified>
</cp:coreProperties>
</file>