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B6F80-C1B8-4F94-895E-58C6B0F83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BA06C-6C2F-44DF-82DC-AE1567769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15A7-699F-4CD1-8C91-3C7E6E61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A8792-5797-4FB5-9787-CF04EAF8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30FF8-86ED-46B9-B5CC-CA0508A4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5C033-497B-4E2A-AE88-BB4F61FF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101A2-783B-43C7-B5A7-E83ADDA4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E8A19-DBBB-4D26-AACC-8BFDE8F01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1B32C-4485-4CFA-B0E6-B01DA654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2D9F-60A2-4286-9EDC-547CF0C7B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7905E-C489-4FCB-9009-CAD2F408A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23204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99教练员培训的关键技巧和方法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教练员角色认知与定位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创新教学方法与手段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激励与鼓舞士气策略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持续学习与自我提升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教练员角色认知与定位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传授知识与技能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教练员的首要职责是向学员传授相关的知识和技能，帮助他们掌握所需的能力。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引导学员发展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教练员需要关注学员的个体差异，根据他们的特点和需求制定个性化的发展计划。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激发学员潜力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通过专业的指导和激励，教练员应帮助学员充分挖掘自身潜力，实现最佳表现。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明确教练员职责与任务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教练员应尊重学员的个性和意见，与学员建立信任关系，营造积极的学习氛围。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有效的沟通是建立良好师生关系的关键，教练员应积极倾听学员的想法和需求，给予及时的反馈和支持。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关注学员成长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教练员应关注学员的成长和进步，给予积极的鼓励和肯定，增强他们的自信心和学习动力。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建立良好师生关系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082" b="280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激发学员学习兴趣与动力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创设有趣的学习情境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教练员可以通过设计生动有趣的教学活动和实践场景，激发学员的好奇心和探索欲望。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引导学员自主学习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鼓励学员主动参与学习过程，培养他们的自主学习能力和终身学习的意识。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教练员应根据学员的表现和反馈及时调整教学方法和策略，确保教学内容与学员需求相匹配，保持学员的学习兴趣和动力。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通过提问、澄清和确认等方式，确保完全理解学员的需求和期望。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主动倾听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积极倾听学员的想法和意见，不打断或过早表达个人观点。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共情能力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设身处地地理解学员的立场和感受，建立信任和共鸣。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倾听与理解学员需求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在培训开始时，清晰阐述训练的目标和预期成果，确保学员明确方向。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使用简洁语言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提供实例和示范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避免使用复杂或晦涩的术语，用平实易懂的语言表达意图。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通过具体案例或亲身示范，帮助学员更好地理解和掌握技能。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清晰表达训练意图和目标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注意自己的姿势、表情和动作，传递出自信和专业的形象。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与学员保持眼神接触，表达关注和尊重，增强沟通效果。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运用不同的语音语调和节奏，突出重点，激发学员的兴趣和注意力。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掌握非语言沟通方式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创新教学方法与手段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通过小组讨论、角色扮演、游戏等方式，激发学员的参与热情，提高学习效果。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运用PPT、视频、音频等多种媒体手段，使教学内容更加生动、形象。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引入实际案例，让学员在分析和解决问题的过程中，掌握相关知识和技能。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采用多样化教学手段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鼓励学员提问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鼓励学员在学习过程中提出问题，促进学员之间的互动和交流。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通过提问引导学员思考，激发学员的求知欲和探索精神。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为学员提供相关的学习资源和资料，支持学员进行自主学习和拓展学习。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33" r="8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引导学员主动思考与探索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https://d.book118.com/525023204133011122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2024-09-25T20:32:33.245</cp:lastPrinted>
  <dcterms:created xsi:type="dcterms:W3CDTF">2024-09-25T12:32:33Z</dcterms:created>
  <dcterms:modified xsi:type="dcterms:W3CDTF">2024-09-25T12:32:35Z</dcterms:modified>
</cp:coreProperties>
</file>