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18CD4-33EA-4480-A0F7-3155A564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98406-A602-4574-86DC-8F4B090E7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497B8-1784-4539-ABC2-C8FF49AC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1F372-94AE-4B33-A41C-F7B1AAD37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93F649-DFD0-4FFB-BC39-459348A25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618DB4-3E74-4DAC-BA9B-6F9E5D249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E776C9-1966-413E-9E75-E77326286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8B46C-4A5D-4F5E-9467-F7FBFA754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783D9-B8BD-4EF1-BA0D-CB2A09B7A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F560B-1412-451B-8B5B-648EA34D8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6ACDA-1F4C-420D-902B-65016239A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24044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初级会计实务之政府会计基础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政府会计概述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政府会计要素与科目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政府会计的核算方法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政府会计的实务操作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政府会计的改革与发展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政府会计概述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政府会计的定义与特点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政府会计是用于记录和报告政府机构财务活动的信息系统，具有公共性、规范性和法制性的特点。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会计是专门为政府机构服务的会计信息系统，负责记录和报告政府机构的财务活动。政府会计的主要目的是提供有关政府机构财务状况、运营成果和预算执行情况的信息，以帮助决策者做出明智的决策。政府会计的公共性、规范性和法制性等特点，确保了政府机构财务信息的公开透明和规范管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政府会计的职能是记录和报告政府机构的财务活动，目标是提供有关政府机构财务状况、运营成果和预算执行情况的信息，以帮助决策者做出明智的决策。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会计的职能主要包括记录和报告政府机构的财务活动。政府会计需要准确地记录政府机构的收入、支出、资产和负债等财务信息，并按照规定格式和要求编制财务报表，以便向公众和其他利益相关者提供有关政府机构财务状况、运营成果和预算执行情况的信息。政府会计的目标是为决策者提供准确、及时、完整和有用的财务信息，帮助决策者做出明智的决策，促进政府机构的管理和监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政府会计的职能与目标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政府会计的基本假设包括主体假设、持续运营假设、会计分期假设和货币计量假设，原则包括客观性、相关性、全面性、及时性和准确性原则。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会计的基本假设包括主体假设、持续运营假设、会计分期假设和货币计量假设。主体假设确定了政府会计的服务对象和范围；持续运营假设假定政府机构在可预见的未来将继续运营；会计分期假设将连续的财务活动划分为较短的时间段，以便于核算和报告；货币计量假设以货币作为统一的计量单位，反映政府的财务状况和运营成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政府会计的基本假设与原则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政府会计要素与科目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https://d.book118.com/525024044024011043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2024-09-04T17:47:56.361</cp:lastPrinted>
  <dcterms:created xsi:type="dcterms:W3CDTF">2024-09-04T09:47:56Z</dcterms:created>
  <dcterms:modified xsi:type="dcterms:W3CDTF">2024-09-04T09:47:58Z</dcterms:modified>
</cp:coreProperties>
</file>