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10D28-54D7-45AA-AD71-14E4C66C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2231D-162B-459A-82EB-AF898796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19DDC-0FBC-4593-A9C3-BA0ED7970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64553-65D7-458B-99D9-8BCCBC01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1EFA2-F38A-463E-882E-1C601639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E258A-4492-4861-8B9A-C932B255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84678-6F89-40E4-A0A2-95578586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7294A-F1A0-4C00-83E5-69527240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0EA8B-3FC9-4041-97F8-5CECE322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E2134-DF63-4528-ABB2-2A7AE551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40AD9-6CBF-4EDE-8C00-4CE8C65E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4221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管理学阿里巴巴案例分析课件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阿里巴巴公司简介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阿里巴巴的管理理念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阿里巴巴的竞争优势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阿里巴巴的挑战与未来发展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1999年，马云等18人在杭州创立了阿里巴巴，以B2B电子商务平台起家。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2003年，阿里巴巴推出淘宝网，进入C2C领域。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2005年，阿里巴巴成立支付宝，开始布局互联网金融。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2014年，阿里巴巴在纽约证券交易所上市，成为全球最大的IPO。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B2B电子商务：阿里巴巴国际站、1688等。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互联网金融：支付宝、余额宝等。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C2C电子商务：淘宝网、天猫等。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大数据与云计算：阿里云等。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公司组织架构与团队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阿里巴巴的组织架构包括董事会、高级管理层和各个业务部门。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马云是阿里巴巴的创始人和前任董事会主席，现任董事会主席是张勇。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阿里巴巴拥有一支多元化的团队，包括来自全球的优秀人才。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阿里巴巴的管理理念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客户第一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客户是阿里巴巴的核心，公司始终将客户的需求和满意度放在首位，通过提供优质的产品和服务来满足客户需求。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阿里巴巴注重客户体验，不断优化业务流程，提高服务水平，以赢得客户的信任和支持。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员工是阿里巴巴的重要资产，公司始终将员工的成长和发展放在重要位置，为员工提供广阔的职业发展空间和良好的福利待遇。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阿里巴巴倡导团队合作，鼓励员工之间的交流与协作，激发员工的创造力和创新精神。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员工第二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股东是阿里巴巴的责任对象，公司始终将股东的利益放在考虑之中，通过实现股东价值来回报股东的信任和支持。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阿里巴巴注重财务管理和风险控制，保持稳健的财务状况，为股东创造长期稳定的回报。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股东第三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https://d.book118.com/525024221222011122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2024-09-26T03:47:15.342</cp:lastPrinted>
  <dcterms:created xsi:type="dcterms:W3CDTF">2024-09-25T19:47:15Z</dcterms:created>
  <dcterms:modified xsi:type="dcterms:W3CDTF">2024-09-25T19:47:17Z</dcterms:modified>
</cp:coreProperties>
</file>