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C68B4-8E2A-4E6C-A05C-F7A318D65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B2EE8-A339-4351-997B-A36129A66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E7DF6-D237-4792-830A-C8878D37A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055980-329A-4032-8813-27737FCC7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1E9C98-9496-4C04-B6BF-37B33BE8B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89DFE4-BC65-417C-9135-53797B68E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65EB5D-8EB8-4979-B1BC-099A06392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2ACB4-8F0B-468B-BE9A-4004F12C6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B3D3C-009C-4DA0-AA24-F8C13EFA9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BB48A-B446-4836-B0EB-5F52EAD72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BC1CB-4068-41FF-8669-AEA49B0BA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3004413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钠葡萄糖协同转运蛋白2抑制剂研究进展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钠葡萄糖协同转运蛋白2抑制剂概述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钠葡萄糖协同转运蛋白2抑制剂的研究进展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钠葡萄糖协同转运蛋白2抑制剂的疗效与安全性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钠葡萄糖协同转运蛋白2抑制剂的未来研究方向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钠葡萄糖协同转运蛋白2抑制剂概述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钠葡萄糖协同转运蛋白2的功能与作用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钠葡萄糖协同转运蛋白2（SGLT2）是一种在肾脏中表达的膜蛋白，主要负责近端肾小管中葡萄糖的重吸收。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SGLT2在维持血糖稳态中起到关键作用，通过重吸收葡萄糖，防止葡萄糖从尿液中流失，从而维持血糖水平。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SGLT2抑制剂是一类新型的降糖药物，通过抑制SGLT2的功能，减少葡萄糖的重吸收，从而达到降低血糖的目的。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近年来，随着对SGLT2功能的深入研究和药物开发的进展，越来越多的SGLT2抑制剂被发现和开发出来，为糖尿病患者提供了新的治疗选择。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钠葡萄糖协同转运蛋白2抑制剂的发现与开发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SGLT2抑制剂通过抑制SGLT2的功能，减少肾脏对葡萄糖的重吸收，使多余的葡萄糖随尿液排出体外，从而达到降低血糖的目的。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SGLT2抑制剂的降糖作用不受胰岛素抵抗和β细胞功能的影响，因此对于一些其他降糖药物疗效不佳的糖尿病患者具有较好的疗效。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SGLT2抑制剂不仅可以降低血糖，还可以改善血脂代谢和减轻体重，对心血管系统也有一定的保护作用。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钠葡萄糖协同转运蛋白2抑制剂的药理作用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钠葡萄糖协同转运蛋白2抑制剂的研究进展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https://d.book118.com/525030044130011043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2024-09-05T04:44:45.487</cp:lastPrinted>
  <dcterms:created xsi:type="dcterms:W3CDTF">2024-09-04T20:44:45Z</dcterms:created>
  <dcterms:modified xsi:type="dcterms:W3CDTF">2024-09-04T20:44:47Z</dcterms:modified>
</cp:coreProperties>
</file>