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1630180-CFB3-4F8C-8FFF-767579E1F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031BBD-CE0C-45BA-B2B5-E3139FC503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CEA01A-503E-4D8E-9BBB-5E5BABE155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0CE0E0-5B96-4F07-B792-68548DB64A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974B98E-5918-429B-819B-5173474480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3E124F0-C1E6-4341-A2EE-9CBB4FF01D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DA52F3C-85EB-4CF0-878C-96A2034105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EC7AAA-2A42-491E-8A89-323A564B11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757CA2-CFA1-47F2-B4CD-A4F238FEC9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96F30-0E8C-4CF7-B7B3-D7F497C71D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1AA03C-059B-4BF4-9868-98BC3C0BCF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50311340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倡导绿色低碳生活模板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绿色低碳生活的概念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倡导绿色低碳生活的措施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绿色低碳生活的影响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个人如何实践绿色低碳生活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资源紧缺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地球上的资源有限，过度消耗和浪费导致资源日趋紧缺，威胁人类未来的可持续发展。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绿色低碳发展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为应对气候变化和资源紧缺问题，各国政府和社会各界开始倡导绿色低碳发展理念，推动经济、社会和环境的协调发展。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全球气候变化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随着工业化进程的加速，全球气候变暖问题日益严重，极端天气事件频发，给人类生存和发展带来了巨大挑战。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t="24" b="24"/>
          <a:stretch>
            <a:fillRect/>
          </a:stretch>
        </p:blipFill>
        <p:spPr>
          <a:xfrm>
            <a:off x="869006" y="1293635"/>
            <a:ext cx="4563025" cy="4563024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-5400000">
            <a:off x="5770591" y="1524691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88669" y="2024857"/>
            <a:ext cx="614662" cy="385690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 flipH="1" flipV="1">
            <a:off x="5770591" y="5381593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>
            <a:off x="3444517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788669" y="1438299"/>
            <a:ext cx="614662" cy="473651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053418" y="3306389"/>
            <a:ext cx="650818" cy="100033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402999" y="3260307"/>
            <a:ext cx="1386002" cy="138600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1377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绿色低碳生活倡导减少碳排放、节约资源和保护环境，有利于推动经济社会的可持续发展。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377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促进可持续发展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334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推广绿色低碳生活是应对气候变化的有效途径，有助于减缓全球变暖趋势，降低极端天气事件的频率和影响。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7334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应对气候变化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08883" y="2175410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通过绿色低碳生活，人们可以改善居住和工作条件，提高生活质量，享受更加健康、舒适的生活。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608883" y="1765835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08883" y="4670214"/>
            <a:ext cx="30139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倡导绿色低碳生活有助于培养人们的环保意识，让更多人认识到保护地球家园的重要性，形成全社会的环保共识。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608883" y="4260639"/>
            <a:ext cx="2477594" cy="3046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培养环保意识</a:t>
            </a:r>
          </a:p>
        </p:txBody>
      </p:sp>
      <p:sp>
        <p:nvSpPr>
          <p:cNvPr id="17" name="AutoShape 17"/>
          <p:cNvSpPr/>
          <p:nvPr/>
        </p:nvSpPr>
        <p:spPr>
          <a:xfrm>
            <a:off x="5198112" y="3055420"/>
            <a:ext cx="1795777" cy="1795777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76200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772540" y="3629848"/>
            <a:ext cx="646919" cy="646919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主题意义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绿色低碳生活的概念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1">
              <a:alpha val="1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52349" y="2452189"/>
            <a:ext cx="3087301" cy="3087301"/>
          </a:xfrm>
          <a:prstGeom prst="ellipse">
            <a:avLst/>
          </a:prstGeom>
          <a:solidFill>
            <a:schemeClr val="lt1">
              <a:alpha val="48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969025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094226" y="2244504"/>
            <a:ext cx="326707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绿色低碳生活是一种注重环境保护、资源节约和减少碳排放的生活方式。它强调在满足人们基本需求的前提下，通过节约能源、减少浪费、采用可再生资源等方式，降低对环境的负面影响。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808528" y="2244504"/>
            <a:ext cx="3286125" cy="3248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绿色低碳生活不仅关注个人行为的改变，还强调社会和政府层面的政策支持和引导，包括推广绿色能源、建设低碳社区、发展循环经济等。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绿色低碳生活的定义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https://d.book118.com/525031134013011100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2024-09-07T18:32:42.781</cp:lastPrinted>
  <dcterms:created xsi:type="dcterms:W3CDTF">2024-09-07T10:32:42Z</dcterms:created>
  <dcterms:modified xsi:type="dcterms:W3CDTF">2024-09-07T10:32:44Z</dcterms:modified>
</cp:coreProperties>
</file>